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5"/>
    <p:sldMasterId id="214748371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Crimson Pro Medium"/>
      <p:regular r:id="rId43"/>
      <p:bold r:id="rId44"/>
      <p:italic r:id="rId45"/>
      <p:boldItalic r:id="rId46"/>
    </p:embeddedFont>
    <p:embeddedFont>
      <p:font typeface="Crimson Pro"/>
      <p:regular r:id="rId47"/>
      <p:bold r:id="rId48"/>
      <p:italic r:id="rId49"/>
      <p:boldItalic r:id="rId50"/>
    </p:embeddedFont>
    <p:embeddedFont>
      <p:font typeface="Crimson Pro SemiBold"/>
      <p:regular r:id="rId51"/>
      <p:bold r:id="rId52"/>
      <p:italic r:id="rId53"/>
      <p:boldItalic r:id="rId54"/>
    </p:embeddedFont>
    <p:embeddedFont>
      <p:font typeface="Space Grotesk"/>
      <p:regular r:id="rId55"/>
      <p:bold r:id="rId56"/>
    </p:embeddedFont>
    <p:embeddedFont>
      <p:font typeface="Crimson Pro ExtraBold"/>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32">
          <p15:clr>
            <a:srgbClr val="747775"/>
          </p15:clr>
        </p15:guide>
        <p15:guide id="2" orient="horz" pos="504">
          <p15:clr>
            <a:srgbClr val="747775"/>
          </p15:clr>
        </p15:guide>
        <p15:guide id="3" pos="5508">
          <p15:clr>
            <a:srgbClr val="747775"/>
          </p15:clr>
        </p15:guide>
        <p15:guide id="4"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98B4B4-22B0-47A3-BC18-2D48B3E1265F}">
  <a:tblStyle styleId="{6798B4B4-22B0-47A3-BC18-2D48B3E126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DC0CCB6-18C2-4803-AE9A-3969E314928D}"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p:guide pos="504" orient="horz"/>
        <p:guide pos="5508"/>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CrimsonProMedium-bold.fntdata"/><Relationship Id="rId43" Type="http://schemas.openxmlformats.org/officeDocument/2006/relationships/font" Target="fonts/CrimsonProMedium-regular.fntdata"/><Relationship Id="rId46" Type="http://schemas.openxmlformats.org/officeDocument/2006/relationships/font" Target="fonts/CrimsonProMedium-boldItalic.fntdata"/><Relationship Id="rId45" Type="http://schemas.openxmlformats.org/officeDocument/2006/relationships/font" Target="fonts/CrimsonPr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rimsonPro-bold.fntdata"/><Relationship Id="rId47" Type="http://schemas.openxmlformats.org/officeDocument/2006/relationships/font" Target="fonts/CrimsonPro-regular.fntdata"/><Relationship Id="rId49" Type="http://schemas.openxmlformats.org/officeDocument/2006/relationships/font" Target="fonts/CrimsonPr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rimsonProSemiBold-regular.fntdata"/><Relationship Id="rId50" Type="http://schemas.openxmlformats.org/officeDocument/2006/relationships/font" Target="fonts/CrimsonPro-boldItalic.fntdata"/><Relationship Id="rId53" Type="http://schemas.openxmlformats.org/officeDocument/2006/relationships/font" Target="fonts/CrimsonProSemiBold-italic.fntdata"/><Relationship Id="rId52" Type="http://schemas.openxmlformats.org/officeDocument/2006/relationships/font" Target="fonts/CrimsonProSemiBold-bold.fntdata"/><Relationship Id="rId11" Type="http://schemas.openxmlformats.org/officeDocument/2006/relationships/slide" Target="slides/slide4.xml"/><Relationship Id="rId55" Type="http://schemas.openxmlformats.org/officeDocument/2006/relationships/font" Target="fonts/SpaceGrotesk-regular.fntdata"/><Relationship Id="rId10" Type="http://schemas.openxmlformats.org/officeDocument/2006/relationships/slide" Target="slides/slide3.xml"/><Relationship Id="rId54" Type="http://schemas.openxmlformats.org/officeDocument/2006/relationships/font" Target="fonts/CrimsonProSemiBold-boldItalic.fntdata"/><Relationship Id="rId13" Type="http://schemas.openxmlformats.org/officeDocument/2006/relationships/slide" Target="slides/slide6.xml"/><Relationship Id="rId57" Type="http://schemas.openxmlformats.org/officeDocument/2006/relationships/font" Target="fonts/CrimsonProExtraBold-bold.fntdata"/><Relationship Id="rId12" Type="http://schemas.openxmlformats.org/officeDocument/2006/relationships/slide" Target="slides/slide5.xml"/><Relationship Id="rId56" Type="http://schemas.openxmlformats.org/officeDocument/2006/relationships/font" Target="fonts/SpaceGrotesk-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CrimsonProExtra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2fff2ad231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2fff2ad231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4882d27c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4882d27c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4882d27c3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4882d27c3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882d27c3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882d27c3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2fff2ad231_2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2fff2ad231_2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2fff2ad2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2fff2ad2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2fff2ad2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2fff2ad2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fff2ad2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fff2ad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322a0beb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322a0beb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2fff2ad23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2fff2ad23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2fff2ad23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2fff2ad23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2fff2ad231_2_5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2fff2ad231_2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2fff2ad231_2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2fff2ad231_2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2fff2ad231_2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2fff2ad231_2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40546c55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40546c55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40546c55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40546c55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40546c55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40546c55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40546c552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40546c55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0546c55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0546c55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40546c55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40546c55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40546c552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40546c552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405e41da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405e41da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4882d27c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4882d27c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4910d546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4910d546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4882d27c3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4882d27c3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4882d27c3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4882d27c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4882d27c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4882d27c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4882d27c3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4882d27c3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405e41da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405e41da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4882d27c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4882d27c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2fff2ad231_2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2fff2ad231_2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2fff2ad231_2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2fff2ad231_2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2fff2ad231_2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2fff2ad231_2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fff2ad231_2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32fff2ad231_2_6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2fff2ad231_2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2fff2ad231_2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571500" y="619742"/>
            <a:ext cx="0" cy="685800"/>
          </a:xfrm>
          <a:custGeom>
            <a:rect b="b" l="l" r="r" t="t"/>
            <a:pathLst>
              <a:path extrusionOk="0" h="914400" w="120000">
                <a:moveTo>
                  <a:pt x="0" y="914399"/>
                </a:moveTo>
                <a:lnTo>
                  <a:pt x="0" y="0"/>
                </a:lnTo>
              </a:path>
            </a:pathLst>
          </a:custGeom>
          <a:noFill/>
          <a:ln cap="flat" cmpd="sng" w="19025">
            <a:solidFill>
              <a:srgbClr val="1BADE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52" name="Google Shape;52;p13"/>
          <p:cNvSpPr txBox="1"/>
          <p:nvPr>
            <p:ph type="title"/>
          </p:nvPr>
        </p:nvSpPr>
        <p:spPr>
          <a:xfrm>
            <a:off x="822864" y="652652"/>
            <a:ext cx="4919700" cy="590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0" i="0" sz="3800">
                <a:solidFill>
                  <a:srgbClr val="0C0C0C"/>
                </a:solidFill>
                <a:latin typeface="Times New Roman"/>
                <a:ea typeface="Times New Roman"/>
                <a:cs typeface="Times New Roman"/>
                <a:sym typeface="Times New Roman"/>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 type="body"/>
          </p:nvPr>
        </p:nvSpPr>
        <p:spPr>
          <a:xfrm>
            <a:off x="457200" y="1183005"/>
            <a:ext cx="82296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60" name="Shape 60"/>
        <p:cNvGrpSpPr/>
        <p:nvPr/>
      </p:nvGrpSpPr>
      <p:grpSpPr>
        <a:xfrm>
          <a:off x="0" y="0"/>
          <a:ext cx="0" cy="0"/>
          <a:chOff x="0" y="0"/>
          <a:chExt cx="0" cy="0"/>
        </a:xfrm>
      </p:grpSpPr>
      <p:sp>
        <p:nvSpPr>
          <p:cNvPr id="61" name="Google Shape;61;p15"/>
          <p:cNvSpPr/>
          <p:nvPr>
            <p:ph idx="2" type="pic"/>
          </p:nvPr>
        </p:nvSpPr>
        <p:spPr>
          <a:xfrm>
            <a:off x="0" y="0"/>
            <a:ext cx="9144000" cy="5143500"/>
          </a:xfrm>
          <a:prstGeom prst="rect">
            <a:avLst/>
          </a:prstGeom>
          <a:noFill/>
          <a:ln>
            <a:noFill/>
          </a:ln>
        </p:spPr>
      </p:sp>
      <p:sp>
        <p:nvSpPr>
          <p:cNvPr id="62" name="Google Shape;62;p15"/>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63" name="Google Shape;63;p15"/>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64" name="Google Shape;64;p15"/>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65" name="Shape 65"/>
        <p:cNvGrpSpPr/>
        <p:nvPr/>
      </p:nvGrpSpPr>
      <p:grpSpPr>
        <a:xfrm>
          <a:off x="0" y="0"/>
          <a:ext cx="0" cy="0"/>
          <a:chOff x="0" y="0"/>
          <a:chExt cx="0" cy="0"/>
        </a:xfrm>
      </p:grpSpPr>
      <p:sp>
        <p:nvSpPr>
          <p:cNvPr id="66" name="Google Shape;66;p16"/>
          <p:cNvSpPr/>
          <p:nvPr>
            <p:ph idx="2" type="pic"/>
          </p:nvPr>
        </p:nvSpPr>
        <p:spPr>
          <a:xfrm>
            <a:off x="0" y="0"/>
            <a:ext cx="9144000" cy="5143500"/>
          </a:xfrm>
          <a:prstGeom prst="rect">
            <a:avLst/>
          </a:prstGeom>
          <a:noFill/>
          <a:ln>
            <a:noFill/>
          </a:ln>
        </p:spPr>
      </p:sp>
      <p:sp>
        <p:nvSpPr>
          <p:cNvPr id="67" name="Google Shape;67;p16"/>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68" name="Google Shape;68;p16"/>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69" name="Shape 69"/>
        <p:cNvGrpSpPr/>
        <p:nvPr/>
      </p:nvGrpSpPr>
      <p:grpSpPr>
        <a:xfrm>
          <a:off x="0" y="0"/>
          <a:ext cx="0" cy="0"/>
          <a:chOff x="0" y="0"/>
          <a:chExt cx="0" cy="0"/>
        </a:xfrm>
      </p:grpSpPr>
      <p:sp>
        <p:nvSpPr>
          <p:cNvPr id="70" name="Google Shape;70;p17"/>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71" name="Google Shape;71;p17"/>
          <p:cNvSpPr/>
          <p:nvPr>
            <p:ph idx="3" type="pic"/>
          </p:nvPr>
        </p:nvSpPr>
        <p:spPr>
          <a:xfrm flipH="1">
            <a:off x="2428286" y="1218789"/>
            <a:ext cx="2086200" cy="1883100"/>
          </a:xfrm>
          <a:prstGeom prst="corner">
            <a:avLst>
              <a:gd fmla="val 83590" name="adj1"/>
              <a:gd fmla="val 81097" name="adj2"/>
            </a:avLst>
          </a:prstGeom>
          <a:noFill/>
          <a:ln>
            <a:noFill/>
          </a:ln>
        </p:spPr>
      </p:sp>
      <p:sp>
        <p:nvSpPr>
          <p:cNvPr id="72" name="Google Shape;72;p17"/>
          <p:cNvSpPr/>
          <p:nvPr>
            <p:ph idx="4" type="pic"/>
          </p:nvPr>
        </p:nvSpPr>
        <p:spPr>
          <a:xfrm rot="10800000">
            <a:off x="4629568" y="1218789"/>
            <a:ext cx="2086200" cy="1883100"/>
          </a:xfrm>
          <a:prstGeom prst="corner">
            <a:avLst>
              <a:gd fmla="val 83590" name="adj1"/>
              <a:gd fmla="val 81097" name="adj2"/>
            </a:avLst>
          </a:prstGeom>
          <a:noFill/>
          <a:ln>
            <a:noFill/>
          </a:ln>
        </p:spPr>
      </p:sp>
      <p:sp>
        <p:nvSpPr>
          <p:cNvPr id="73" name="Google Shape;73;p17"/>
          <p:cNvSpPr/>
          <p:nvPr>
            <p:ph idx="5" type="pic"/>
          </p:nvPr>
        </p:nvSpPr>
        <p:spPr>
          <a:xfrm flipH="1">
            <a:off x="6830850" y="1218789"/>
            <a:ext cx="2086200" cy="1883100"/>
          </a:xfrm>
          <a:prstGeom prst="corner">
            <a:avLst>
              <a:gd fmla="val 83590" name="adj1"/>
              <a:gd fmla="val 81097" name="adj2"/>
            </a:avLst>
          </a:prstGeom>
          <a:noFill/>
          <a:ln>
            <a:noFill/>
          </a:ln>
        </p:spPr>
      </p:sp>
      <p:sp>
        <p:nvSpPr>
          <p:cNvPr id="74" name="Google Shape;74;p17"/>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5" name="Google Shape;75;p17"/>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6" name="Google Shape;76;p17"/>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7" name="Google Shape;77;p17"/>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8" name="Google Shape;78;p17"/>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9" name="Google Shape;79;p17"/>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80" name="Google Shape;80;p17"/>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81" name="Google Shape;81;p17"/>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82" name="Google Shape;82;p17"/>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3" name="Google Shape;83;p17"/>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4" name="Google Shape;84;p17"/>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5" name="Google Shape;85;p17"/>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6" name="Google Shape;86;p17"/>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87" name="Shape 87"/>
        <p:cNvGrpSpPr/>
        <p:nvPr/>
      </p:nvGrpSpPr>
      <p:grpSpPr>
        <a:xfrm>
          <a:off x="0" y="0"/>
          <a:ext cx="0" cy="0"/>
          <a:chOff x="0" y="0"/>
          <a:chExt cx="0" cy="0"/>
        </a:xfrm>
      </p:grpSpPr>
      <p:sp>
        <p:nvSpPr>
          <p:cNvPr id="88" name="Google Shape;88;p18"/>
          <p:cNvSpPr/>
          <p:nvPr>
            <p:ph idx="2" type="pic"/>
          </p:nvPr>
        </p:nvSpPr>
        <p:spPr>
          <a:xfrm>
            <a:off x="0" y="0"/>
            <a:ext cx="9144000" cy="5143500"/>
          </a:xfrm>
          <a:prstGeom prst="rect">
            <a:avLst/>
          </a:prstGeom>
          <a:noFill/>
          <a:ln>
            <a:noFill/>
          </a:ln>
        </p:spPr>
      </p:sp>
      <p:grpSp>
        <p:nvGrpSpPr>
          <p:cNvPr id="89" name="Google Shape;89;p18"/>
          <p:cNvGrpSpPr/>
          <p:nvPr/>
        </p:nvGrpSpPr>
        <p:grpSpPr>
          <a:xfrm>
            <a:off x="162" y="98"/>
            <a:ext cx="9143669" cy="5143312"/>
            <a:chOff x="238125" y="848375"/>
            <a:chExt cx="7144050" cy="4018527"/>
          </a:xfrm>
        </p:grpSpPr>
        <p:sp>
          <p:nvSpPr>
            <p:cNvPr id="90" name="Google Shape;90;p18"/>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 name="Google Shape;91;p18"/>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 name="Google Shape;92;p18"/>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93" name="Google Shape;93;p18"/>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94" name="Google Shape;94;p18"/>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95" name="Google Shape;95;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98" name="Google Shape;98;p19"/>
          <p:cNvGraphicFramePr/>
          <p:nvPr/>
        </p:nvGraphicFramePr>
        <p:xfrm>
          <a:off x="228588" y="2431250"/>
          <a:ext cx="3000000" cy="3000000"/>
        </p:xfrm>
        <a:graphic>
          <a:graphicData uri="http://schemas.openxmlformats.org/drawingml/2006/table">
            <a:tbl>
              <a:tblPr>
                <a:noFill/>
                <a:tableStyleId>{6798B4B4-22B0-47A3-BC18-2D48B3E1265F}</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99" name="Google Shape;99;p19"/>
          <p:cNvGraphicFramePr/>
          <p:nvPr/>
        </p:nvGraphicFramePr>
        <p:xfrm>
          <a:off x="3216075" y="2431250"/>
          <a:ext cx="3000000" cy="3000000"/>
        </p:xfrm>
        <a:graphic>
          <a:graphicData uri="http://schemas.openxmlformats.org/drawingml/2006/table">
            <a:tbl>
              <a:tblPr>
                <a:noFill/>
                <a:tableStyleId>{6798B4B4-22B0-47A3-BC18-2D48B3E1265F}</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100" name="Google Shape;100;p19"/>
          <p:cNvGraphicFramePr/>
          <p:nvPr/>
        </p:nvGraphicFramePr>
        <p:xfrm>
          <a:off x="6203563" y="2431250"/>
          <a:ext cx="3000000" cy="3000000"/>
        </p:xfrm>
        <a:graphic>
          <a:graphicData uri="http://schemas.openxmlformats.org/drawingml/2006/table">
            <a:tbl>
              <a:tblPr>
                <a:noFill/>
                <a:tableStyleId>{6798B4B4-22B0-47A3-BC18-2D48B3E1265F}</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101" name="Google Shape;101;p19"/>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2" name="Google Shape;102;p19"/>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3" name="Google Shape;103;p19"/>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 name="Google Shape;104;p19"/>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5" name="Google Shape;105;p19"/>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6" name="Google Shape;106;p19"/>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7" name="Google Shape;107;p19"/>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8" name="Google Shape;10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109" name="Shape 109"/>
        <p:cNvGrpSpPr/>
        <p:nvPr/>
      </p:nvGrpSpPr>
      <p:grpSpPr>
        <a:xfrm>
          <a:off x="0" y="0"/>
          <a:ext cx="0" cy="0"/>
          <a:chOff x="0" y="0"/>
          <a:chExt cx="0" cy="0"/>
        </a:xfrm>
      </p:grpSpPr>
      <p:sp>
        <p:nvSpPr>
          <p:cNvPr id="110" name="Google Shape;110;p20"/>
          <p:cNvSpPr/>
          <p:nvPr>
            <p:ph idx="2" type="pic"/>
          </p:nvPr>
        </p:nvSpPr>
        <p:spPr>
          <a:xfrm>
            <a:off x="0" y="0"/>
            <a:ext cx="9144000" cy="5143500"/>
          </a:xfrm>
          <a:prstGeom prst="rect">
            <a:avLst/>
          </a:prstGeom>
          <a:noFill/>
          <a:ln>
            <a:noFill/>
          </a:ln>
        </p:spPr>
      </p:sp>
      <p:sp>
        <p:nvSpPr>
          <p:cNvPr id="111" name="Google Shape;111;p20"/>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12" name="Google Shape;112;p20"/>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13" name="Google Shape;113;p20"/>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4" name="Google Shape;114;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115" name="Shape 115"/>
        <p:cNvGrpSpPr/>
        <p:nvPr/>
      </p:nvGrpSpPr>
      <p:grpSpPr>
        <a:xfrm>
          <a:off x="0" y="0"/>
          <a:ext cx="0" cy="0"/>
          <a:chOff x="0" y="0"/>
          <a:chExt cx="0" cy="0"/>
        </a:xfrm>
      </p:grpSpPr>
      <p:graphicFrame>
        <p:nvGraphicFramePr>
          <p:cNvPr id="116" name="Google Shape;116;p21"/>
          <p:cNvGraphicFramePr/>
          <p:nvPr/>
        </p:nvGraphicFramePr>
        <p:xfrm>
          <a:off x="228588" y="673800"/>
          <a:ext cx="3000000" cy="3000000"/>
        </p:xfrm>
        <a:graphic>
          <a:graphicData uri="http://schemas.openxmlformats.org/drawingml/2006/table">
            <a:tbl>
              <a:tblPr>
                <a:noFill/>
                <a:tableStyleId>{6798B4B4-22B0-47A3-BC18-2D48B3E1265F}</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7" name="Google Shape;117;p21"/>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118" name="Google Shape;118;p21"/>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19" name="Google Shape;119;p21"/>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120" name="Google Shape;120;p21"/>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121" name="Google Shape;121;p21"/>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2" name="Google Shape;12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123" name="Shape 123"/>
        <p:cNvGrpSpPr/>
        <p:nvPr/>
      </p:nvGrpSpPr>
      <p:grpSpPr>
        <a:xfrm>
          <a:off x="0" y="0"/>
          <a:ext cx="0" cy="0"/>
          <a:chOff x="0" y="0"/>
          <a:chExt cx="0" cy="0"/>
        </a:xfrm>
      </p:grpSpPr>
      <p:graphicFrame>
        <p:nvGraphicFramePr>
          <p:cNvPr id="124" name="Google Shape;124;p22"/>
          <p:cNvGraphicFramePr/>
          <p:nvPr/>
        </p:nvGraphicFramePr>
        <p:xfrm>
          <a:off x="226313" y="1420925"/>
          <a:ext cx="3000000" cy="3000000"/>
        </p:xfrm>
        <a:graphic>
          <a:graphicData uri="http://schemas.openxmlformats.org/drawingml/2006/table">
            <a:tbl>
              <a:tblPr>
                <a:noFill/>
                <a:tableStyleId>{6798B4B4-22B0-47A3-BC18-2D48B3E1265F}</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5" name="Google Shape;125;p22"/>
          <p:cNvGraphicFramePr/>
          <p:nvPr/>
        </p:nvGraphicFramePr>
        <p:xfrm>
          <a:off x="226300" y="2657563"/>
          <a:ext cx="3000000" cy="3000000"/>
        </p:xfrm>
        <a:graphic>
          <a:graphicData uri="http://schemas.openxmlformats.org/drawingml/2006/table">
            <a:tbl>
              <a:tblPr>
                <a:noFill/>
                <a:tableStyleId>{6798B4B4-22B0-47A3-BC18-2D48B3E1265F}</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6" name="Google Shape;126;p22"/>
          <p:cNvGraphicFramePr/>
          <p:nvPr/>
        </p:nvGraphicFramePr>
        <p:xfrm>
          <a:off x="226300" y="3894500"/>
          <a:ext cx="3000000" cy="3000000"/>
        </p:xfrm>
        <a:graphic>
          <a:graphicData uri="http://schemas.openxmlformats.org/drawingml/2006/table">
            <a:tbl>
              <a:tblPr>
                <a:noFill/>
                <a:tableStyleId>{6798B4B4-22B0-47A3-BC18-2D48B3E1265F}</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27" name="Google Shape;127;p2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28" name="Google Shape;128;p22"/>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9" name="Google Shape;129;p22"/>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30" name="Google Shape;130;p22"/>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31" name="Google Shape;131;p22"/>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32" name="Google Shape;132;p22"/>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33" name="Google Shape;133;p22"/>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34" name="Google Shape;134;p22"/>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5" name="Google Shape;135;p22"/>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6" name="Google Shape;136;p22"/>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7" name="Google Shape;137;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138" name="Shape 138"/>
        <p:cNvGrpSpPr/>
        <p:nvPr/>
      </p:nvGrpSpPr>
      <p:grpSpPr>
        <a:xfrm>
          <a:off x="0" y="0"/>
          <a:ext cx="0" cy="0"/>
          <a:chOff x="0" y="0"/>
          <a:chExt cx="0" cy="0"/>
        </a:xfrm>
      </p:grpSpPr>
      <p:graphicFrame>
        <p:nvGraphicFramePr>
          <p:cNvPr id="139" name="Google Shape;139;p23"/>
          <p:cNvGraphicFramePr/>
          <p:nvPr/>
        </p:nvGraphicFramePr>
        <p:xfrm>
          <a:off x="228588" y="1424250"/>
          <a:ext cx="3000000" cy="3000000"/>
        </p:xfrm>
        <a:graphic>
          <a:graphicData uri="http://schemas.openxmlformats.org/drawingml/2006/table">
            <a:tbl>
              <a:tblPr>
                <a:noFill/>
                <a:tableStyleId>{6798B4B4-22B0-47A3-BC18-2D48B3E1265F}</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40" name="Google Shape;140;p23"/>
          <p:cNvGraphicFramePr/>
          <p:nvPr/>
        </p:nvGraphicFramePr>
        <p:xfrm>
          <a:off x="3216075" y="1424250"/>
          <a:ext cx="3000000" cy="3000000"/>
        </p:xfrm>
        <a:graphic>
          <a:graphicData uri="http://schemas.openxmlformats.org/drawingml/2006/table">
            <a:tbl>
              <a:tblPr>
                <a:noFill/>
                <a:tableStyleId>{6798B4B4-22B0-47A3-BC18-2D48B3E1265F}</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41" name="Google Shape;141;p23"/>
          <p:cNvGraphicFramePr/>
          <p:nvPr/>
        </p:nvGraphicFramePr>
        <p:xfrm>
          <a:off x="6203563" y="1424250"/>
          <a:ext cx="3000000" cy="3000000"/>
        </p:xfrm>
        <a:graphic>
          <a:graphicData uri="http://schemas.openxmlformats.org/drawingml/2006/table">
            <a:tbl>
              <a:tblPr>
                <a:noFill/>
                <a:tableStyleId>{6798B4B4-22B0-47A3-BC18-2D48B3E1265F}</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142" name="Google Shape;142;p23"/>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143" name="Google Shape;143;p23"/>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4" name="Google Shape;144;p23"/>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5" name="Google Shape;145;p23"/>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6" name="Google Shape;146;p23"/>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7" name="Google Shape;147;p23"/>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8" name="Google Shape;148;p23"/>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9" name="Google Shape;149;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150" name="Shape 150"/>
        <p:cNvGrpSpPr/>
        <p:nvPr/>
      </p:nvGrpSpPr>
      <p:grpSpPr>
        <a:xfrm>
          <a:off x="0" y="0"/>
          <a:ext cx="0" cy="0"/>
          <a:chOff x="0" y="0"/>
          <a:chExt cx="0" cy="0"/>
        </a:xfrm>
      </p:grpSpPr>
      <p:sp>
        <p:nvSpPr>
          <p:cNvPr id="151" name="Google Shape;151;p24"/>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52" name="Google Shape;152;p24"/>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3" name="Google Shape;153;p24"/>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4" name="Google Shape;154;p24"/>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5" name="Google Shape;155;p24"/>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6" name="Google Shape;156;p24"/>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7" name="Google Shape;157;p24"/>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8" name="Google Shape;158;p24"/>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9" name="Google Shape;159;p24"/>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0" name="Google Shape;160;p24"/>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61" name="Google Shape;161;p24"/>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62" name="Google Shape;162;p24"/>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63" name="Google Shape;163;p24"/>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64" name="Google Shape;164;p24"/>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5" name="Google Shape;165;p24"/>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6" name="Google Shape;166;p24"/>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7" name="Google Shape;167;p24"/>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8" name="Google Shape;16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71" name="Google Shape;171;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4637287" y="1494264"/>
            <a:ext cx="4163582" cy="3311923"/>
            <a:chOff x="376350" y="1494264"/>
            <a:chExt cx="6291300" cy="3311923"/>
          </a:xfrm>
        </p:grpSpPr>
        <p:cxnSp>
          <p:nvCxnSpPr>
            <p:cNvPr id="174" name="Google Shape;174;p26"/>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6"/>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6" name="Google Shape;176;p26"/>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7" name="Google Shape;177;p26"/>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8" name="Google Shape;178;p26"/>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179" name="Google Shape;179;p26"/>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80" name="Google Shape;180;p26"/>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181" name="Google Shape;181;p26"/>
          <p:cNvGrpSpPr/>
          <p:nvPr/>
        </p:nvGrpSpPr>
        <p:grpSpPr>
          <a:xfrm>
            <a:off x="342887" y="2317875"/>
            <a:ext cx="5878660" cy="1664700"/>
            <a:chOff x="376350" y="2317875"/>
            <a:chExt cx="5817000" cy="1664700"/>
          </a:xfrm>
        </p:grpSpPr>
        <p:cxnSp>
          <p:nvCxnSpPr>
            <p:cNvPr id="182" name="Google Shape;182;p26"/>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183" name="Google Shape;183;p26"/>
            <p:cNvCxnSpPr>
              <a:endCxn id="179"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184" name="Google Shape;184;p26"/>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185" name="Google Shape;185;p26"/>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6" name="Google Shape;186;p26"/>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7" name="Google Shape;187;p26"/>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8" name="Google Shape;188;p26"/>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9" name="Google Shape;189;p26"/>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0" name="Google Shape;190;p26"/>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1" name="Google Shape;191;p26"/>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2" name="Google Shape;192;p26"/>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3" name="Google Shape;19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194" name="Shape 194"/>
        <p:cNvGrpSpPr/>
        <p:nvPr/>
      </p:nvGrpSpPr>
      <p:grpSpPr>
        <a:xfrm>
          <a:off x="0" y="0"/>
          <a:ext cx="0" cy="0"/>
          <a:chOff x="0" y="0"/>
          <a:chExt cx="0" cy="0"/>
        </a:xfrm>
      </p:grpSpPr>
      <p:sp>
        <p:nvSpPr>
          <p:cNvPr id="195" name="Google Shape;195;p27"/>
          <p:cNvSpPr/>
          <p:nvPr>
            <p:ph idx="2" type="pic"/>
          </p:nvPr>
        </p:nvSpPr>
        <p:spPr>
          <a:xfrm>
            <a:off x="0" y="0"/>
            <a:ext cx="9144000" cy="5143500"/>
          </a:xfrm>
          <a:prstGeom prst="rect">
            <a:avLst/>
          </a:prstGeom>
          <a:noFill/>
          <a:ln>
            <a:noFill/>
          </a:ln>
        </p:spPr>
      </p:sp>
      <p:sp>
        <p:nvSpPr>
          <p:cNvPr id="196" name="Google Shape;196;p27"/>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97" name="Google Shape;197;p27"/>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198" name="Google Shape;198;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199" name="Shape 199"/>
        <p:cNvGrpSpPr/>
        <p:nvPr/>
      </p:nvGrpSpPr>
      <p:grpSpPr>
        <a:xfrm>
          <a:off x="0" y="0"/>
          <a:ext cx="0" cy="0"/>
          <a:chOff x="0" y="0"/>
          <a:chExt cx="0" cy="0"/>
        </a:xfrm>
      </p:grpSpPr>
      <p:sp>
        <p:nvSpPr>
          <p:cNvPr id="200" name="Google Shape;200;p28"/>
          <p:cNvSpPr/>
          <p:nvPr>
            <p:ph idx="2" type="pic"/>
          </p:nvPr>
        </p:nvSpPr>
        <p:spPr>
          <a:xfrm>
            <a:off x="0" y="0"/>
            <a:ext cx="9144000" cy="5143500"/>
          </a:xfrm>
          <a:prstGeom prst="rect">
            <a:avLst/>
          </a:prstGeom>
          <a:noFill/>
          <a:ln>
            <a:noFill/>
          </a:ln>
        </p:spPr>
      </p:sp>
      <p:sp>
        <p:nvSpPr>
          <p:cNvPr id="201" name="Google Shape;201;p28"/>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202" name="Google Shape;20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203" name="Shape 203"/>
        <p:cNvGrpSpPr/>
        <p:nvPr/>
      </p:nvGrpSpPr>
      <p:grpSpPr>
        <a:xfrm>
          <a:off x="0" y="0"/>
          <a:ext cx="0" cy="0"/>
          <a:chOff x="0" y="0"/>
          <a:chExt cx="0" cy="0"/>
        </a:xfrm>
      </p:grpSpPr>
      <p:sp>
        <p:nvSpPr>
          <p:cNvPr id="204" name="Google Shape;204;p29"/>
          <p:cNvSpPr/>
          <p:nvPr>
            <p:ph idx="2" type="pic"/>
          </p:nvPr>
        </p:nvSpPr>
        <p:spPr>
          <a:xfrm>
            <a:off x="0" y="0"/>
            <a:ext cx="9144000" cy="5143500"/>
          </a:xfrm>
          <a:prstGeom prst="rect">
            <a:avLst/>
          </a:prstGeom>
          <a:noFill/>
          <a:ln>
            <a:noFill/>
          </a:ln>
        </p:spPr>
      </p:sp>
      <p:sp>
        <p:nvSpPr>
          <p:cNvPr id="205" name="Google Shape;205;p29"/>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06" name="Google Shape;206;p29"/>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07" name="Google Shape;207;p29"/>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208" name="Google Shape;208;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209" name="Shape 209"/>
        <p:cNvGrpSpPr/>
        <p:nvPr/>
      </p:nvGrpSpPr>
      <p:grpSpPr>
        <a:xfrm>
          <a:off x="0" y="0"/>
          <a:ext cx="0" cy="0"/>
          <a:chOff x="0" y="0"/>
          <a:chExt cx="0" cy="0"/>
        </a:xfrm>
      </p:grpSpPr>
      <p:sp>
        <p:nvSpPr>
          <p:cNvPr id="210" name="Google Shape;210;p30"/>
          <p:cNvSpPr/>
          <p:nvPr>
            <p:ph idx="2" type="pic"/>
          </p:nvPr>
        </p:nvSpPr>
        <p:spPr>
          <a:xfrm>
            <a:off x="0" y="0"/>
            <a:ext cx="9144000" cy="5143500"/>
          </a:xfrm>
          <a:prstGeom prst="rect">
            <a:avLst/>
          </a:prstGeom>
          <a:noFill/>
          <a:ln>
            <a:noFill/>
          </a:ln>
        </p:spPr>
      </p:sp>
      <p:sp>
        <p:nvSpPr>
          <p:cNvPr id="211" name="Google Shape;211;p30"/>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12" name="Google Shape;212;p30"/>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13" name="Google Shape;213;p30"/>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214" name="Google Shape;214;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215" name="Shape 215"/>
        <p:cNvGrpSpPr/>
        <p:nvPr/>
      </p:nvGrpSpPr>
      <p:grpSpPr>
        <a:xfrm>
          <a:off x="0" y="0"/>
          <a:ext cx="0" cy="0"/>
          <a:chOff x="0" y="0"/>
          <a:chExt cx="0" cy="0"/>
        </a:xfrm>
      </p:grpSpPr>
      <p:sp>
        <p:nvSpPr>
          <p:cNvPr id="216" name="Google Shape;216;p31"/>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217" name="Google Shape;217;p31"/>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218" name="Google Shape;218;p31"/>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219" name="Google Shape;219;p31"/>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220" name="Google Shape;220;p31"/>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1" name="Google Shape;221;p31"/>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222" name="Google Shape;222;p31"/>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3" name="Google Shape;223;p31"/>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4" name="Google Shape;224;p31"/>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5" name="Google Shape;225;p31"/>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226" name="Google Shape;226;p31"/>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7" name="Google Shape;227;p31"/>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8" name="Google Shape;228;p31"/>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9" name="Google Shape;229;p31"/>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0" name="Google Shape;230;p31"/>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1" name="Google Shape;231;p31"/>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2" name="Google Shape;232;p31"/>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33" name="Google Shape;233;p31"/>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4" name="Google Shape;234;p31"/>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5" name="Google Shape;235;p31"/>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6" name="Google Shape;236;p31"/>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7" name="Google Shape;237;p31"/>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8" name="Google Shape;238;p31"/>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9" name="Google Shape;239;p31"/>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0" name="Google Shape;240;p31"/>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41" name="Google Shape;241;p31"/>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2" name="Google Shape;242;p31"/>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43" name="Google Shape;243;p31"/>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4" name="Google Shape;24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245" name="Shape 245"/>
        <p:cNvGrpSpPr/>
        <p:nvPr/>
      </p:nvGrpSpPr>
      <p:grpSpPr>
        <a:xfrm>
          <a:off x="0" y="0"/>
          <a:ext cx="0" cy="0"/>
          <a:chOff x="0" y="0"/>
          <a:chExt cx="0" cy="0"/>
        </a:xfrm>
      </p:grpSpPr>
      <p:cxnSp>
        <p:nvCxnSpPr>
          <p:cNvPr id="246" name="Google Shape;246;p32"/>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32"/>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8" name="Google Shape;248;p32"/>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9" name="Google Shape;249;p32"/>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50" name="Google Shape;250;p32"/>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251" name="Google Shape;251;p32"/>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252" name="Google Shape;252;p32"/>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253" name="Google Shape;253;p32"/>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4" name="Google Shape;254;p32"/>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5" name="Google Shape;255;p32"/>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6" name="Google Shape;256;p32"/>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7" name="Google Shape;257;p32"/>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8" name="Google Shape;258;p32"/>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9" name="Google Shape;259;p32"/>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0" name="Google Shape;260;p32"/>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1" name="Google Shape;261;p32"/>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2" name="Google Shape;262;p32"/>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3" name="Google Shape;263;p32"/>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4" name="Google Shape;264;p32"/>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5" name="Google Shape;265;p32"/>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6" name="Google Shape;266;p32"/>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7" name="Google Shape;267;p32"/>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8" name="Google Shape;268;p32"/>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9" name="Google Shape;2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270" name="Shape 270"/>
        <p:cNvGrpSpPr/>
        <p:nvPr/>
      </p:nvGrpSpPr>
      <p:grpSpPr>
        <a:xfrm>
          <a:off x="0" y="0"/>
          <a:ext cx="0" cy="0"/>
          <a:chOff x="0" y="0"/>
          <a:chExt cx="0" cy="0"/>
        </a:xfrm>
      </p:grpSpPr>
      <p:cxnSp>
        <p:nvCxnSpPr>
          <p:cNvPr id="271" name="Google Shape;271;p33"/>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2" name="Google Shape;272;p33"/>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3" name="Google Shape;273;p33"/>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274" name="Google Shape;274;p33"/>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5" name="Google Shape;275;p33"/>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6" name="Google Shape;276;p33"/>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7" name="Google Shape;277;p33"/>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278" name="Google Shape;278;p33"/>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79" name="Google Shape;279;p33"/>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0" name="Google Shape;280;p33"/>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1" name="Google Shape;281;p33"/>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2" name="Google Shape;282;p33"/>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3" name="Google Shape;283;p33"/>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4" name="Google Shape;284;p33"/>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5" name="Google Shape;285;p33"/>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6" name="Google Shape;286;p33"/>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7" name="Google Shape;287;p33"/>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8" name="Google Shape;288;p33"/>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9" name="Google Shape;289;p33"/>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90" name="Google Shape;290;p33"/>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91" name="Google Shape;291;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292" name="Google Shape;292;p33"/>
          <p:cNvGrpSpPr/>
          <p:nvPr/>
        </p:nvGrpSpPr>
        <p:grpSpPr>
          <a:xfrm>
            <a:off x="227875" y="223475"/>
            <a:ext cx="1214500" cy="170400"/>
            <a:chOff x="304025" y="203375"/>
            <a:chExt cx="1214500" cy="170400"/>
          </a:xfrm>
        </p:grpSpPr>
        <p:sp>
          <p:nvSpPr>
            <p:cNvPr id="293" name="Google Shape;293;p3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294" name="Google Shape;294;p3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295" name="Google Shape;295;p3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296" name="Google Shape;296;p33"/>
          <p:cNvGrpSpPr/>
          <p:nvPr/>
        </p:nvGrpSpPr>
        <p:grpSpPr>
          <a:xfrm>
            <a:off x="227875" y="223475"/>
            <a:ext cx="1214400" cy="170400"/>
            <a:chOff x="304025" y="203375"/>
            <a:chExt cx="1214400" cy="170400"/>
          </a:xfrm>
        </p:grpSpPr>
        <p:sp>
          <p:nvSpPr>
            <p:cNvPr id="297" name="Google Shape;297;p33"/>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298" name="Google Shape;298;p33"/>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299" name="Google Shape;299;p33"/>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300" name="Google Shape;300;p33"/>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301" name="Shape 301"/>
        <p:cNvGrpSpPr/>
        <p:nvPr/>
      </p:nvGrpSpPr>
      <p:grpSpPr>
        <a:xfrm>
          <a:off x="0" y="0"/>
          <a:ext cx="0" cy="0"/>
          <a:chOff x="0" y="0"/>
          <a:chExt cx="0" cy="0"/>
        </a:xfrm>
      </p:grpSpPr>
      <p:cxnSp>
        <p:nvCxnSpPr>
          <p:cNvPr id="302" name="Google Shape;302;p34"/>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303" name="Google Shape;303;p34"/>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304" name="Google Shape;304;p34"/>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305" name="Google Shape;305;p34"/>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6" name="Google Shape;306;p34"/>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07" name="Google Shape;307;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308" name="Shape 308"/>
        <p:cNvGrpSpPr/>
        <p:nvPr/>
      </p:nvGrpSpPr>
      <p:grpSpPr>
        <a:xfrm>
          <a:off x="0" y="0"/>
          <a:ext cx="0" cy="0"/>
          <a:chOff x="0" y="0"/>
          <a:chExt cx="0" cy="0"/>
        </a:xfrm>
      </p:grpSpPr>
      <p:graphicFrame>
        <p:nvGraphicFramePr>
          <p:cNvPr id="309" name="Google Shape;309;p35"/>
          <p:cNvGraphicFramePr/>
          <p:nvPr/>
        </p:nvGraphicFramePr>
        <p:xfrm>
          <a:off x="226300" y="3067900"/>
          <a:ext cx="3000000" cy="3000000"/>
        </p:xfrm>
        <a:graphic>
          <a:graphicData uri="http://schemas.openxmlformats.org/drawingml/2006/table">
            <a:tbl>
              <a:tblPr>
                <a:noFill/>
                <a:tableStyleId>{6798B4B4-22B0-47A3-BC18-2D48B3E1265F}</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10" name="Google Shape;310;p35"/>
          <p:cNvGraphicFramePr/>
          <p:nvPr/>
        </p:nvGraphicFramePr>
        <p:xfrm>
          <a:off x="226300" y="3744175"/>
          <a:ext cx="3000000" cy="3000000"/>
        </p:xfrm>
        <a:graphic>
          <a:graphicData uri="http://schemas.openxmlformats.org/drawingml/2006/table">
            <a:tbl>
              <a:tblPr>
                <a:noFill/>
                <a:tableStyleId>{6798B4B4-22B0-47A3-BC18-2D48B3E1265F}</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11" name="Google Shape;311;p35"/>
          <p:cNvGraphicFramePr/>
          <p:nvPr/>
        </p:nvGraphicFramePr>
        <p:xfrm>
          <a:off x="226300" y="4420450"/>
          <a:ext cx="3000000" cy="3000000"/>
        </p:xfrm>
        <a:graphic>
          <a:graphicData uri="http://schemas.openxmlformats.org/drawingml/2006/table">
            <a:tbl>
              <a:tblPr>
                <a:noFill/>
                <a:tableStyleId>{6798B4B4-22B0-47A3-BC18-2D48B3E1265F}</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12" name="Google Shape;312;p35"/>
          <p:cNvGraphicFramePr/>
          <p:nvPr/>
        </p:nvGraphicFramePr>
        <p:xfrm>
          <a:off x="226313" y="2391625"/>
          <a:ext cx="3000000" cy="3000000"/>
        </p:xfrm>
        <a:graphic>
          <a:graphicData uri="http://schemas.openxmlformats.org/drawingml/2006/table">
            <a:tbl>
              <a:tblPr>
                <a:noFill/>
                <a:tableStyleId>{6798B4B4-22B0-47A3-BC18-2D48B3E1265F}</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13" name="Google Shape;313;p35"/>
          <p:cNvGraphicFramePr/>
          <p:nvPr/>
        </p:nvGraphicFramePr>
        <p:xfrm>
          <a:off x="226288" y="1715350"/>
          <a:ext cx="3000000" cy="3000000"/>
        </p:xfrm>
        <a:graphic>
          <a:graphicData uri="http://schemas.openxmlformats.org/drawingml/2006/table">
            <a:tbl>
              <a:tblPr>
                <a:noFill/>
                <a:tableStyleId>{6798B4B4-22B0-47A3-BC18-2D48B3E1265F}</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14" name="Google Shape;314;p35"/>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5" name="Google Shape;315;p35"/>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6" name="Google Shape;316;p35"/>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7" name="Google Shape;317;p35"/>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8" name="Google Shape;318;p35"/>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9" name="Google Shape;319;p35"/>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20" name="Google Shape;320;p35"/>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21" name="Google Shape;321;p35"/>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22" name="Google Shape;322;p35"/>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23" name="Google Shape;323;p35"/>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24" name="Google Shape;324;p35"/>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25" name="Google Shape;325;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326" name="Shape 326"/>
        <p:cNvGrpSpPr/>
        <p:nvPr/>
      </p:nvGrpSpPr>
      <p:grpSpPr>
        <a:xfrm>
          <a:off x="0" y="0"/>
          <a:ext cx="0" cy="0"/>
          <a:chOff x="0" y="0"/>
          <a:chExt cx="0" cy="0"/>
        </a:xfrm>
      </p:grpSpPr>
      <p:sp>
        <p:nvSpPr>
          <p:cNvPr id="327" name="Google Shape;327;p36"/>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28" name="Google Shape;328;p36"/>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9" name="Google Shape;329;p36"/>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0" name="Google Shape;330;p36"/>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1" name="Google Shape;331;p36"/>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2" name="Google Shape;332;p36"/>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3" name="Google Shape;333;p36"/>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4" name="Google Shape;334;p36"/>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5" name="Google Shape;335;p36"/>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6" name="Google Shape;336;p36"/>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7" name="Google Shape;337;p36"/>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8" name="Google Shape;338;p36"/>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9" name="Google Shape;339;p36"/>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0" name="Google Shape;340;p36"/>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41" name="Google Shape;341;p36"/>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42" name="Google Shape;342;p36"/>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43" name="Google Shape;343;p36"/>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44" name="Google Shape;344;p36"/>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5" name="Google Shape;345;p36"/>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6" name="Google Shape;346;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347" name="Shape 347"/>
        <p:cNvGrpSpPr/>
        <p:nvPr/>
      </p:nvGrpSpPr>
      <p:grpSpPr>
        <a:xfrm>
          <a:off x="0" y="0"/>
          <a:ext cx="0" cy="0"/>
          <a:chOff x="0" y="0"/>
          <a:chExt cx="0" cy="0"/>
        </a:xfrm>
      </p:grpSpPr>
      <p:sp>
        <p:nvSpPr>
          <p:cNvPr id="348" name="Google Shape;348;p37"/>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49" name="Google Shape;349;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350" name="Google Shape;350;p37"/>
          <p:cNvGrpSpPr/>
          <p:nvPr/>
        </p:nvGrpSpPr>
        <p:grpSpPr>
          <a:xfrm>
            <a:off x="228600" y="223475"/>
            <a:ext cx="1214500" cy="170400"/>
            <a:chOff x="304025" y="203375"/>
            <a:chExt cx="1214500" cy="170400"/>
          </a:xfrm>
        </p:grpSpPr>
        <p:sp>
          <p:nvSpPr>
            <p:cNvPr id="351" name="Google Shape;351;p3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52" name="Google Shape;352;p3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53" name="Google Shape;353;p3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354" name="Google Shape;354;p37"/>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55" name="Google Shape;355;p37"/>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356" name="Google Shape;356;p37"/>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57" name="Google Shape;357;p37"/>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358" name="Shape 358"/>
        <p:cNvGrpSpPr/>
        <p:nvPr/>
      </p:nvGrpSpPr>
      <p:grpSpPr>
        <a:xfrm>
          <a:off x="0" y="0"/>
          <a:ext cx="0" cy="0"/>
          <a:chOff x="0" y="0"/>
          <a:chExt cx="0" cy="0"/>
        </a:xfrm>
      </p:grpSpPr>
      <p:sp>
        <p:nvSpPr>
          <p:cNvPr id="359" name="Google Shape;359;p38"/>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3" name="Google Shape;363;p38"/>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4" name="Google Shape;364;p38"/>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5" name="Google Shape;365;p38"/>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6" name="Google Shape;366;p38"/>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7" name="Google Shape;367;p38"/>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8" name="Google Shape;368;p38"/>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2" name="Google Shape;372;p38"/>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3" name="Google Shape;373;p38"/>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4" name="Google Shape;374;p38"/>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5" name="Google Shape;375;p38"/>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6" name="Google Shape;376;p38"/>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7" name="Google Shape;377;p3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8" name="Google Shape;378;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379" name="Shape 379"/>
        <p:cNvGrpSpPr/>
        <p:nvPr/>
      </p:nvGrpSpPr>
      <p:grpSpPr>
        <a:xfrm>
          <a:off x="0" y="0"/>
          <a:ext cx="0" cy="0"/>
          <a:chOff x="0" y="0"/>
          <a:chExt cx="0" cy="0"/>
        </a:xfrm>
      </p:grpSpPr>
      <p:sp>
        <p:nvSpPr>
          <p:cNvPr id="380" name="Google Shape;380;p3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81" name="Google Shape;381;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382" name="Shape 382"/>
        <p:cNvGrpSpPr/>
        <p:nvPr/>
      </p:nvGrpSpPr>
      <p:grpSpPr>
        <a:xfrm>
          <a:off x="0" y="0"/>
          <a:ext cx="0" cy="0"/>
          <a:chOff x="0" y="0"/>
          <a:chExt cx="0" cy="0"/>
        </a:xfrm>
      </p:grpSpPr>
      <p:graphicFrame>
        <p:nvGraphicFramePr>
          <p:cNvPr id="383" name="Google Shape;383;p40"/>
          <p:cNvGraphicFramePr/>
          <p:nvPr/>
        </p:nvGraphicFramePr>
        <p:xfrm>
          <a:off x="228588" y="1424250"/>
          <a:ext cx="3000000" cy="3000000"/>
        </p:xfrm>
        <a:graphic>
          <a:graphicData uri="http://schemas.openxmlformats.org/drawingml/2006/table">
            <a:tbl>
              <a:tblPr>
                <a:noFill/>
                <a:tableStyleId>{6798B4B4-22B0-47A3-BC18-2D48B3E1265F}</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4" name="Google Shape;384;p40"/>
          <p:cNvGraphicFramePr/>
          <p:nvPr/>
        </p:nvGraphicFramePr>
        <p:xfrm>
          <a:off x="3216075" y="1424250"/>
          <a:ext cx="3000000" cy="3000000"/>
        </p:xfrm>
        <a:graphic>
          <a:graphicData uri="http://schemas.openxmlformats.org/drawingml/2006/table">
            <a:tbl>
              <a:tblPr>
                <a:noFill/>
                <a:tableStyleId>{6798B4B4-22B0-47A3-BC18-2D48B3E1265F}</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5" name="Google Shape;385;p40"/>
          <p:cNvGraphicFramePr/>
          <p:nvPr/>
        </p:nvGraphicFramePr>
        <p:xfrm>
          <a:off x="6203563" y="1424250"/>
          <a:ext cx="3000000" cy="3000000"/>
        </p:xfrm>
        <a:graphic>
          <a:graphicData uri="http://schemas.openxmlformats.org/drawingml/2006/table">
            <a:tbl>
              <a:tblPr>
                <a:noFill/>
                <a:tableStyleId>{6798B4B4-22B0-47A3-BC18-2D48B3E1265F}</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86" name="Google Shape;386;p40"/>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7" name="Google Shape;387;p40"/>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8" name="Google Shape;388;p40"/>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9" name="Google Shape;389;p40"/>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90" name="Google Shape;390;p40"/>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91" name="Google Shape;391;p40"/>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92" name="Google Shape;392;p40"/>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3" name="Google Shape;393;p40"/>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4" name="Google Shape;394;p40"/>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5" name="Google Shape;395;p40"/>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6" name="Google Shape;396;p40"/>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397" name="Google Shape;39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398" name="Shape 398"/>
        <p:cNvGrpSpPr/>
        <p:nvPr/>
      </p:nvGrpSpPr>
      <p:grpSpPr>
        <a:xfrm>
          <a:off x="0" y="0"/>
          <a:ext cx="0" cy="0"/>
          <a:chOff x="0" y="0"/>
          <a:chExt cx="0" cy="0"/>
        </a:xfrm>
      </p:grpSpPr>
      <p:sp>
        <p:nvSpPr>
          <p:cNvPr id="399" name="Google Shape;399;p41"/>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0" name="Google Shape;400;p41"/>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1" name="Google Shape;401;p41"/>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2" name="Google Shape;402;p41"/>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3" name="Google Shape;403;p41"/>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4" name="Google Shape;404;p41"/>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5" name="Google Shape;405;p41"/>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6" name="Google Shape;406;p41"/>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7" name="Google Shape;407;p41"/>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8" name="Google Shape;408;p41"/>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9" name="Google Shape;409;p41"/>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0" name="Google Shape;410;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411" name="Shape 411"/>
        <p:cNvGrpSpPr/>
        <p:nvPr/>
      </p:nvGrpSpPr>
      <p:grpSpPr>
        <a:xfrm>
          <a:off x="0" y="0"/>
          <a:ext cx="0" cy="0"/>
          <a:chOff x="0" y="0"/>
          <a:chExt cx="0" cy="0"/>
        </a:xfrm>
      </p:grpSpPr>
      <p:sp>
        <p:nvSpPr>
          <p:cNvPr id="412" name="Google Shape;412;p42"/>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13" name="Google Shape;413;p42"/>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14" name="Google Shape;414;p42"/>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15" name="Google Shape;415;p42"/>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16" name="Google Shape;416;p42"/>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7" name="Google Shape;417;p42"/>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8" name="Google Shape;418;p42"/>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9" name="Google Shape;419;p42"/>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20" name="Google Shape;420;p42"/>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21" name="Google Shape;421;p42"/>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22" name="Google Shape;422;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423" name="Shape 423"/>
        <p:cNvGrpSpPr/>
        <p:nvPr/>
      </p:nvGrpSpPr>
      <p:grpSpPr>
        <a:xfrm>
          <a:off x="0" y="0"/>
          <a:ext cx="0" cy="0"/>
          <a:chOff x="0" y="0"/>
          <a:chExt cx="0" cy="0"/>
        </a:xfrm>
      </p:grpSpPr>
      <p:sp>
        <p:nvSpPr>
          <p:cNvPr id="424" name="Google Shape;424;p43"/>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25" name="Google Shape;425;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426" name="Shape 426"/>
        <p:cNvGrpSpPr/>
        <p:nvPr/>
      </p:nvGrpSpPr>
      <p:grpSpPr>
        <a:xfrm>
          <a:off x="0" y="0"/>
          <a:ext cx="0" cy="0"/>
          <a:chOff x="0" y="0"/>
          <a:chExt cx="0" cy="0"/>
        </a:xfrm>
      </p:grpSpPr>
      <p:sp>
        <p:nvSpPr>
          <p:cNvPr id="427" name="Google Shape;427;p44"/>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428" name="Google Shape;428;p44"/>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429" name="Google Shape;429;p44"/>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430" name="Google Shape;430;p44"/>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1" name="Google Shape;431;p44"/>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2" name="Google Shape;432;p44"/>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3" name="Google Shape;433;p44"/>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4" name="Google Shape;434;p44"/>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5" name="Google Shape;435;p44"/>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6" name="Google Shape;436;p44"/>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7" name="Google Shape;437;p44"/>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8" name="Google Shape;438;p44"/>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9" name="Google Shape;439;p44"/>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40" name="Google Shape;440;p44"/>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41" name="Google Shape;441;p44"/>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42" name="Google Shape;442;p44"/>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43" name="Google Shape;443;p44"/>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44" name="Google Shape;444;p44"/>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45" name="Google Shape;445;p44"/>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46" name="Google Shape;446;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447" name="Shape 447"/>
        <p:cNvGrpSpPr/>
        <p:nvPr/>
      </p:nvGrpSpPr>
      <p:grpSpPr>
        <a:xfrm>
          <a:off x="0" y="0"/>
          <a:ext cx="0" cy="0"/>
          <a:chOff x="0" y="0"/>
          <a:chExt cx="0" cy="0"/>
        </a:xfrm>
      </p:grpSpPr>
      <p:graphicFrame>
        <p:nvGraphicFramePr>
          <p:cNvPr id="448" name="Google Shape;448;p45"/>
          <p:cNvGraphicFramePr/>
          <p:nvPr/>
        </p:nvGraphicFramePr>
        <p:xfrm>
          <a:off x="226313" y="1420925"/>
          <a:ext cx="3000000" cy="3000000"/>
        </p:xfrm>
        <a:graphic>
          <a:graphicData uri="http://schemas.openxmlformats.org/drawingml/2006/table">
            <a:tbl>
              <a:tblPr>
                <a:noFill/>
                <a:tableStyleId>{6798B4B4-22B0-47A3-BC18-2D48B3E1265F}</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49" name="Google Shape;449;p45"/>
          <p:cNvGraphicFramePr/>
          <p:nvPr/>
        </p:nvGraphicFramePr>
        <p:xfrm>
          <a:off x="226300" y="2657563"/>
          <a:ext cx="3000000" cy="3000000"/>
        </p:xfrm>
        <a:graphic>
          <a:graphicData uri="http://schemas.openxmlformats.org/drawingml/2006/table">
            <a:tbl>
              <a:tblPr>
                <a:noFill/>
                <a:tableStyleId>{6798B4B4-22B0-47A3-BC18-2D48B3E1265F}</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50" name="Google Shape;450;p45"/>
          <p:cNvGraphicFramePr/>
          <p:nvPr/>
        </p:nvGraphicFramePr>
        <p:xfrm>
          <a:off x="226300" y="3894500"/>
          <a:ext cx="3000000" cy="3000000"/>
        </p:xfrm>
        <a:graphic>
          <a:graphicData uri="http://schemas.openxmlformats.org/drawingml/2006/table">
            <a:tbl>
              <a:tblPr>
                <a:noFill/>
                <a:tableStyleId>{6798B4B4-22B0-47A3-BC18-2D48B3E1265F}</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51" name="Google Shape;451;p4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52" name="Google Shape;452;p45"/>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53" name="Google Shape;453;p45"/>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54" name="Google Shape;454;p45"/>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55" name="Google Shape;455;p45"/>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6" name="Google Shape;456;p45"/>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7" name="Google Shape;457;p45"/>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8" name="Google Shape;458;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459" name="Shape 459"/>
        <p:cNvGrpSpPr/>
        <p:nvPr/>
      </p:nvGrpSpPr>
      <p:grpSpPr>
        <a:xfrm>
          <a:off x="0" y="0"/>
          <a:ext cx="0" cy="0"/>
          <a:chOff x="0" y="0"/>
          <a:chExt cx="0" cy="0"/>
        </a:xfrm>
      </p:grpSpPr>
      <p:sp>
        <p:nvSpPr>
          <p:cNvPr id="460" name="Google Shape;460;p46"/>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61" name="Google Shape;461;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462" name="Shape 462"/>
        <p:cNvGrpSpPr/>
        <p:nvPr/>
      </p:nvGrpSpPr>
      <p:grpSpPr>
        <a:xfrm>
          <a:off x="0" y="0"/>
          <a:ext cx="0" cy="0"/>
          <a:chOff x="0" y="0"/>
          <a:chExt cx="0" cy="0"/>
        </a:xfrm>
      </p:grpSpPr>
      <p:sp>
        <p:nvSpPr>
          <p:cNvPr id="463" name="Google Shape;463;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64" name="Shape 464"/>
        <p:cNvGrpSpPr/>
        <p:nvPr/>
      </p:nvGrpSpPr>
      <p:grpSpPr>
        <a:xfrm>
          <a:off x="0" y="0"/>
          <a:ext cx="0" cy="0"/>
          <a:chOff x="0" y="0"/>
          <a:chExt cx="0" cy="0"/>
        </a:xfrm>
      </p:grpSpPr>
      <p:sp>
        <p:nvSpPr>
          <p:cNvPr id="465" name="Google Shape;465;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66" name="Google Shape;466;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67" name="Google Shape;46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68" name="Shape 468"/>
        <p:cNvGrpSpPr/>
        <p:nvPr/>
      </p:nvGrpSpPr>
      <p:grpSpPr>
        <a:xfrm>
          <a:off x="0" y="0"/>
          <a:ext cx="0" cy="0"/>
          <a:chOff x="0" y="0"/>
          <a:chExt cx="0" cy="0"/>
        </a:xfrm>
      </p:grpSpPr>
      <p:sp>
        <p:nvSpPr>
          <p:cNvPr id="469" name="Google Shape;469;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0" name="Google Shape;47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71" name="Shape 471"/>
        <p:cNvGrpSpPr/>
        <p:nvPr/>
      </p:nvGrpSpPr>
      <p:grpSpPr>
        <a:xfrm>
          <a:off x="0" y="0"/>
          <a:ext cx="0" cy="0"/>
          <a:chOff x="0" y="0"/>
          <a:chExt cx="0" cy="0"/>
        </a:xfrm>
      </p:grpSpPr>
      <p:sp>
        <p:nvSpPr>
          <p:cNvPr id="472" name="Google Shape;47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3" name="Google Shape;47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4" name="Google Shape;47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75" name="Shape 475"/>
        <p:cNvGrpSpPr/>
        <p:nvPr/>
      </p:nvGrpSpPr>
      <p:grpSpPr>
        <a:xfrm>
          <a:off x="0" y="0"/>
          <a:ext cx="0" cy="0"/>
          <a:chOff x="0" y="0"/>
          <a:chExt cx="0" cy="0"/>
        </a:xfrm>
      </p:grpSpPr>
      <p:sp>
        <p:nvSpPr>
          <p:cNvPr id="476" name="Google Shape;47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7" name="Google Shape;477;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8" name="Google Shape;478;p5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9" name="Google Shape;47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80" name="Shape 480"/>
        <p:cNvGrpSpPr/>
        <p:nvPr/>
      </p:nvGrpSpPr>
      <p:grpSpPr>
        <a:xfrm>
          <a:off x="0" y="0"/>
          <a:ext cx="0" cy="0"/>
          <a:chOff x="0" y="0"/>
          <a:chExt cx="0" cy="0"/>
        </a:xfrm>
      </p:grpSpPr>
      <p:sp>
        <p:nvSpPr>
          <p:cNvPr id="481" name="Google Shape;48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2" name="Google Shape;482;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83" name="Shape 483"/>
        <p:cNvGrpSpPr/>
        <p:nvPr/>
      </p:nvGrpSpPr>
      <p:grpSpPr>
        <a:xfrm>
          <a:off x="0" y="0"/>
          <a:ext cx="0" cy="0"/>
          <a:chOff x="0" y="0"/>
          <a:chExt cx="0" cy="0"/>
        </a:xfrm>
      </p:grpSpPr>
      <p:sp>
        <p:nvSpPr>
          <p:cNvPr id="484" name="Google Shape;484;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5" name="Google Shape;485;p5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6" name="Google Shape;48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87" name="Shape 487"/>
        <p:cNvGrpSpPr/>
        <p:nvPr/>
      </p:nvGrpSpPr>
      <p:grpSpPr>
        <a:xfrm>
          <a:off x="0" y="0"/>
          <a:ext cx="0" cy="0"/>
          <a:chOff x="0" y="0"/>
          <a:chExt cx="0" cy="0"/>
        </a:xfrm>
      </p:grpSpPr>
      <p:sp>
        <p:nvSpPr>
          <p:cNvPr id="488" name="Google Shape;488;p5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9" name="Google Shape;48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90" name="Shape 490"/>
        <p:cNvGrpSpPr/>
        <p:nvPr/>
      </p:nvGrpSpPr>
      <p:grpSpPr>
        <a:xfrm>
          <a:off x="0" y="0"/>
          <a:ext cx="0" cy="0"/>
          <a:chOff x="0" y="0"/>
          <a:chExt cx="0" cy="0"/>
        </a:xfrm>
      </p:grpSpPr>
      <p:sp>
        <p:nvSpPr>
          <p:cNvPr id="491" name="Google Shape;491;p5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3" name="Google Shape;493;p5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94" name="Google Shape;494;p5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95" name="Google Shape;495;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96" name="Shape 496"/>
        <p:cNvGrpSpPr/>
        <p:nvPr/>
      </p:nvGrpSpPr>
      <p:grpSpPr>
        <a:xfrm>
          <a:off x="0" y="0"/>
          <a:ext cx="0" cy="0"/>
          <a:chOff x="0" y="0"/>
          <a:chExt cx="0" cy="0"/>
        </a:xfrm>
      </p:grpSpPr>
      <p:sp>
        <p:nvSpPr>
          <p:cNvPr id="497" name="Google Shape;497;p5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98" name="Google Shape;49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99" name="Shape 499"/>
        <p:cNvGrpSpPr/>
        <p:nvPr/>
      </p:nvGrpSpPr>
      <p:grpSpPr>
        <a:xfrm>
          <a:off x="0" y="0"/>
          <a:ext cx="0" cy="0"/>
          <a:chOff x="0" y="0"/>
          <a:chExt cx="0" cy="0"/>
        </a:xfrm>
      </p:grpSpPr>
      <p:sp>
        <p:nvSpPr>
          <p:cNvPr id="500" name="Google Shape;500;p5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1" name="Google Shape;501;p5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502" name="Google Shape;50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03" name="Shape 503"/>
        <p:cNvGrpSpPr/>
        <p:nvPr/>
      </p:nvGrpSpPr>
      <p:grpSpPr>
        <a:xfrm>
          <a:off x="0" y="0"/>
          <a:ext cx="0" cy="0"/>
          <a:chOff x="0" y="0"/>
          <a:chExt cx="0" cy="0"/>
        </a:xfrm>
      </p:grpSpPr>
      <p:sp>
        <p:nvSpPr>
          <p:cNvPr id="504" name="Google Shape;50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5" name="Shape 505"/>
        <p:cNvGrpSpPr/>
        <p:nvPr/>
      </p:nvGrpSpPr>
      <p:grpSpPr>
        <a:xfrm>
          <a:off x="0" y="0"/>
          <a:ext cx="0" cy="0"/>
          <a:chOff x="0" y="0"/>
          <a:chExt cx="0" cy="0"/>
        </a:xfrm>
      </p:grpSpPr>
      <p:sp>
        <p:nvSpPr>
          <p:cNvPr id="506" name="Google Shape;506;p5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7" name="Google Shape;50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8" name="Google Shape;508;p5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9" name="Google Shape;509;p5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0" name="Google Shape;510;p5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1" name="Google Shape;511;p5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2" name="Google Shape;512;p5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3" name="Google Shape;513;p5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14" name="Shape 514"/>
        <p:cNvGrpSpPr/>
        <p:nvPr/>
      </p:nvGrpSpPr>
      <p:grpSpPr>
        <a:xfrm>
          <a:off x="0" y="0"/>
          <a:ext cx="0" cy="0"/>
          <a:chOff x="0" y="0"/>
          <a:chExt cx="0" cy="0"/>
        </a:xfrm>
      </p:grpSpPr>
      <p:sp>
        <p:nvSpPr>
          <p:cNvPr id="515" name="Google Shape;51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6" name="Google Shape;516;p6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7" name="Google Shape;517;p60"/>
          <p:cNvSpPr/>
          <p:nvPr>
            <p:ph idx="2" type="pic"/>
          </p:nvPr>
        </p:nvSpPr>
        <p:spPr>
          <a:xfrm>
            <a:off x="4992024" y="1152775"/>
            <a:ext cx="3840300" cy="3416400"/>
          </a:xfrm>
          <a:prstGeom prst="rect">
            <a:avLst/>
          </a:prstGeom>
          <a:noFill/>
          <a:ln>
            <a:noFill/>
          </a:ln>
        </p:spPr>
      </p:sp>
      <p:sp>
        <p:nvSpPr>
          <p:cNvPr id="518" name="Google Shape;51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19" name="Shape 519"/>
        <p:cNvGrpSpPr/>
        <p:nvPr/>
      </p:nvGrpSpPr>
      <p:grpSpPr>
        <a:xfrm>
          <a:off x="0" y="0"/>
          <a:ext cx="0" cy="0"/>
          <a:chOff x="0" y="0"/>
          <a:chExt cx="0" cy="0"/>
        </a:xfrm>
      </p:grpSpPr>
      <p:sp>
        <p:nvSpPr>
          <p:cNvPr id="520" name="Google Shape;52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1" name="Google Shape;521;p6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22" name="Google Shape;522;p61"/>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3" name="Google Shape;523;p61"/>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4" name="Google Shape;524;p6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5" name="Google Shape;525;p6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526" name="Shape 526"/>
        <p:cNvGrpSpPr/>
        <p:nvPr/>
      </p:nvGrpSpPr>
      <p:grpSpPr>
        <a:xfrm>
          <a:off x="0" y="0"/>
          <a:ext cx="0" cy="0"/>
          <a:chOff x="0" y="0"/>
          <a:chExt cx="0" cy="0"/>
        </a:xfrm>
      </p:grpSpPr>
      <p:sp>
        <p:nvSpPr>
          <p:cNvPr id="527" name="Google Shape;527;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8" name="Google Shape;528;p62"/>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9" name="Google Shape;529;p62"/>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0" name="Google Shape;530;p62"/>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1" name="Google Shape;531;p6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32" name="Google Shape;532;p62"/>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3" name="Google Shape;533;p62"/>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4" name="Google Shape;534;p62"/>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535" name="Shape 535"/>
        <p:cNvGrpSpPr/>
        <p:nvPr/>
      </p:nvGrpSpPr>
      <p:grpSpPr>
        <a:xfrm>
          <a:off x="0" y="0"/>
          <a:ext cx="0" cy="0"/>
          <a:chOff x="0" y="0"/>
          <a:chExt cx="0" cy="0"/>
        </a:xfrm>
      </p:grpSpPr>
      <p:sp>
        <p:nvSpPr>
          <p:cNvPr id="536" name="Google Shape;53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7" name="Google Shape;537;p63"/>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8" name="Google Shape;538;p63"/>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9" name="Google Shape;539;p63"/>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0" name="Google Shape;540;p63"/>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1" name="Google Shape;541;p63"/>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2" name="Google Shape;542;p6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3" name="Google Shape;543;p6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4" name="Google Shape;544;p6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5" name="Google Shape;545;p6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46" name="Shape 546"/>
        <p:cNvGrpSpPr/>
        <p:nvPr/>
      </p:nvGrpSpPr>
      <p:grpSpPr>
        <a:xfrm>
          <a:off x="0" y="0"/>
          <a:ext cx="0" cy="0"/>
          <a:chOff x="0" y="0"/>
          <a:chExt cx="0" cy="0"/>
        </a:xfrm>
      </p:grpSpPr>
      <p:sp>
        <p:nvSpPr>
          <p:cNvPr id="547" name="Google Shape;54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48" name="Google Shape;54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6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50" name="Shape 550"/>
        <p:cNvGrpSpPr/>
        <p:nvPr/>
      </p:nvGrpSpPr>
      <p:grpSpPr>
        <a:xfrm>
          <a:off x="0" y="0"/>
          <a:ext cx="0" cy="0"/>
          <a:chOff x="0" y="0"/>
          <a:chExt cx="0" cy="0"/>
        </a:xfrm>
      </p:grpSpPr>
      <p:sp>
        <p:nvSpPr>
          <p:cNvPr id="551" name="Google Shape;551;p65"/>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2" name="Google Shape;552;p65"/>
          <p:cNvSpPr/>
          <p:nvPr>
            <p:ph idx="2" type="pic"/>
          </p:nvPr>
        </p:nvSpPr>
        <p:spPr>
          <a:xfrm>
            <a:off x="4804825" y="1133300"/>
            <a:ext cx="4027500" cy="2392800"/>
          </a:xfrm>
          <a:prstGeom prst="rect">
            <a:avLst/>
          </a:prstGeom>
          <a:noFill/>
          <a:ln>
            <a:noFill/>
          </a:ln>
        </p:spPr>
      </p:sp>
      <p:sp>
        <p:nvSpPr>
          <p:cNvPr id="553" name="Google Shape;553;p65"/>
          <p:cNvSpPr/>
          <p:nvPr>
            <p:ph idx="3" type="pic"/>
          </p:nvPr>
        </p:nvSpPr>
        <p:spPr>
          <a:xfrm>
            <a:off x="311725" y="1133300"/>
            <a:ext cx="4027500" cy="2392800"/>
          </a:xfrm>
          <a:prstGeom prst="rect">
            <a:avLst/>
          </a:prstGeom>
          <a:noFill/>
          <a:ln>
            <a:noFill/>
          </a:ln>
        </p:spPr>
      </p:sp>
      <p:sp>
        <p:nvSpPr>
          <p:cNvPr id="554" name="Google Shape;554;p65"/>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5" name="Google Shape;55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56" name="Google Shape;55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57" name="Google Shape;557;p6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8" name="Google Shape;558;p6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59" name="Shape 559"/>
        <p:cNvGrpSpPr/>
        <p:nvPr/>
      </p:nvGrpSpPr>
      <p:grpSpPr>
        <a:xfrm>
          <a:off x="0" y="0"/>
          <a:ext cx="0" cy="0"/>
          <a:chOff x="0" y="0"/>
          <a:chExt cx="0" cy="0"/>
        </a:xfrm>
      </p:grpSpPr>
      <p:sp>
        <p:nvSpPr>
          <p:cNvPr id="560" name="Google Shape;560;p66"/>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1" name="Google Shape;561;p66"/>
          <p:cNvSpPr/>
          <p:nvPr>
            <p:ph idx="2" type="pic"/>
          </p:nvPr>
        </p:nvSpPr>
        <p:spPr>
          <a:xfrm>
            <a:off x="6205225" y="1128325"/>
            <a:ext cx="2627100" cy="2273100"/>
          </a:xfrm>
          <a:prstGeom prst="rect">
            <a:avLst/>
          </a:prstGeom>
          <a:noFill/>
          <a:ln>
            <a:noFill/>
          </a:ln>
        </p:spPr>
      </p:sp>
      <p:sp>
        <p:nvSpPr>
          <p:cNvPr id="562" name="Google Shape;562;p66"/>
          <p:cNvSpPr/>
          <p:nvPr>
            <p:ph idx="3" type="pic"/>
          </p:nvPr>
        </p:nvSpPr>
        <p:spPr>
          <a:xfrm>
            <a:off x="311725" y="1128325"/>
            <a:ext cx="2627100" cy="2273100"/>
          </a:xfrm>
          <a:prstGeom prst="rect">
            <a:avLst/>
          </a:prstGeom>
          <a:noFill/>
          <a:ln>
            <a:noFill/>
          </a:ln>
        </p:spPr>
      </p:sp>
      <p:sp>
        <p:nvSpPr>
          <p:cNvPr id="563" name="Google Shape;563;p66"/>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4" name="Google Shape;564;p66"/>
          <p:cNvSpPr/>
          <p:nvPr>
            <p:ph idx="5" type="pic"/>
          </p:nvPr>
        </p:nvSpPr>
        <p:spPr>
          <a:xfrm>
            <a:off x="3255250" y="1128325"/>
            <a:ext cx="2627100" cy="2273100"/>
          </a:xfrm>
          <a:prstGeom prst="rect">
            <a:avLst/>
          </a:prstGeom>
          <a:noFill/>
          <a:ln>
            <a:noFill/>
          </a:ln>
        </p:spPr>
      </p:sp>
      <p:sp>
        <p:nvSpPr>
          <p:cNvPr id="565" name="Google Shape;565;p66"/>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6" name="Google Shape;56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68" name="Google Shape;568;p6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9" name="Google Shape;569;p6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70" name="Google Shape;570;p6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71" name="Shape 571"/>
        <p:cNvGrpSpPr/>
        <p:nvPr/>
      </p:nvGrpSpPr>
      <p:grpSpPr>
        <a:xfrm>
          <a:off x="0" y="0"/>
          <a:ext cx="0" cy="0"/>
          <a:chOff x="0" y="0"/>
          <a:chExt cx="0" cy="0"/>
        </a:xfrm>
      </p:grpSpPr>
      <p:sp>
        <p:nvSpPr>
          <p:cNvPr id="572" name="Google Shape;572;p67"/>
          <p:cNvSpPr/>
          <p:nvPr>
            <p:ph idx="2" type="pic"/>
          </p:nvPr>
        </p:nvSpPr>
        <p:spPr>
          <a:xfrm>
            <a:off x="311700" y="445025"/>
            <a:ext cx="8520600" cy="4218300"/>
          </a:xfrm>
          <a:prstGeom prst="rect">
            <a:avLst/>
          </a:prstGeom>
          <a:noFill/>
          <a:ln>
            <a:noFill/>
          </a:ln>
        </p:spPr>
      </p:sp>
      <p:sp>
        <p:nvSpPr>
          <p:cNvPr id="573" name="Google Shape;57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74" name="Shape 574"/>
        <p:cNvGrpSpPr/>
        <p:nvPr/>
      </p:nvGrpSpPr>
      <p:grpSpPr>
        <a:xfrm>
          <a:off x="0" y="0"/>
          <a:ext cx="0" cy="0"/>
          <a:chOff x="0" y="0"/>
          <a:chExt cx="0" cy="0"/>
        </a:xfrm>
      </p:grpSpPr>
      <p:sp>
        <p:nvSpPr>
          <p:cNvPr id="575" name="Google Shape;57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76" name="Google Shape;576;p68"/>
          <p:cNvSpPr/>
          <p:nvPr>
            <p:ph idx="2" type="pic"/>
          </p:nvPr>
        </p:nvSpPr>
        <p:spPr>
          <a:xfrm>
            <a:off x="3389600" y="118913"/>
            <a:ext cx="1643700" cy="1535100"/>
          </a:xfrm>
          <a:prstGeom prst="rect">
            <a:avLst/>
          </a:prstGeom>
          <a:noFill/>
          <a:ln>
            <a:noFill/>
          </a:ln>
        </p:spPr>
      </p:sp>
      <p:sp>
        <p:nvSpPr>
          <p:cNvPr id="577" name="Google Shape;577;p68"/>
          <p:cNvSpPr/>
          <p:nvPr>
            <p:ph idx="3" type="pic"/>
          </p:nvPr>
        </p:nvSpPr>
        <p:spPr>
          <a:xfrm>
            <a:off x="5195935" y="118913"/>
            <a:ext cx="1643700" cy="1535100"/>
          </a:xfrm>
          <a:prstGeom prst="rect">
            <a:avLst/>
          </a:prstGeom>
          <a:noFill/>
          <a:ln>
            <a:noFill/>
          </a:ln>
        </p:spPr>
      </p:sp>
      <p:sp>
        <p:nvSpPr>
          <p:cNvPr id="578" name="Google Shape;578;p68"/>
          <p:cNvSpPr/>
          <p:nvPr>
            <p:ph idx="4" type="pic"/>
          </p:nvPr>
        </p:nvSpPr>
        <p:spPr>
          <a:xfrm>
            <a:off x="7002270" y="118913"/>
            <a:ext cx="1643700" cy="1535100"/>
          </a:xfrm>
          <a:prstGeom prst="rect">
            <a:avLst/>
          </a:prstGeom>
          <a:noFill/>
          <a:ln>
            <a:noFill/>
          </a:ln>
        </p:spPr>
      </p:sp>
      <p:sp>
        <p:nvSpPr>
          <p:cNvPr id="579" name="Google Shape;579;p68"/>
          <p:cNvSpPr/>
          <p:nvPr>
            <p:ph idx="5" type="pic"/>
          </p:nvPr>
        </p:nvSpPr>
        <p:spPr>
          <a:xfrm>
            <a:off x="3389588" y="1804212"/>
            <a:ext cx="1643700" cy="1535100"/>
          </a:xfrm>
          <a:prstGeom prst="rect">
            <a:avLst/>
          </a:prstGeom>
          <a:noFill/>
          <a:ln>
            <a:noFill/>
          </a:ln>
        </p:spPr>
      </p:sp>
      <p:sp>
        <p:nvSpPr>
          <p:cNvPr id="580" name="Google Shape;580;p68"/>
          <p:cNvSpPr/>
          <p:nvPr>
            <p:ph idx="6" type="pic"/>
          </p:nvPr>
        </p:nvSpPr>
        <p:spPr>
          <a:xfrm>
            <a:off x="5195922" y="1804212"/>
            <a:ext cx="1643700" cy="1535100"/>
          </a:xfrm>
          <a:prstGeom prst="rect">
            <a:avLst/>
          </a:prstGeom>
          <a:noFill/>
          <a:ln>
            <a:noFill/>
          </a:ln>
        </p:spPr>
      </p:sp>
      <p:sp>
        <p:nvSpPr>
          <p:cNvPr id="581" name="Google Shape;581;p68"/>
          <p:cNvSpPr/>
          <p:nvPr>
            <p:ph idx="7" type="pic"/>
          </p:nvPr>
        </p:nvSpPr>
        <p:spPr>
          <a:xfrm>
            <a:off x="7002257" y="1804212"/>
            <a:ext cx="1643700" cy="1535100"/>
          </a:xfrm>
          <a:prstGeom prst="rect">
            <a:avLst/>
          </a:prstGeom>
          <a:noFill/>
          <a:ln>
            <a:noFill/>
          </a:ln>
        </p:spPr>
      </p:sp>
      <p:sp>
        <p:nvSpPr>
          <p:cNvPr id="582" name="Google Shape;582;p6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83" name="Google Shape;583;p68"/>
          <p:cNvSpPr/>
          <p:nvPr>
            <p:ph idx="8" type="pic"/>
          </p:nvPr>
        </p:nvSpPr>
        <p:spPr>
          <a:xfrm>
            <a:off x="3389588" y="3489487"/>
            <a:ext cx="1643700" cy="1535100"/>
          </a:xfrm>
          <a:prstGeom prst="rect">
            <a:avLst/>
          </a:prstGeom>
          <a:noFill/>
          <a:ln>
            <a:noFill/>
          </a:ln>
        </p:spPr>
      </p:sp>
      <p:sp>
        <p:nvSpPr>
          <p:cNvPr id="584" name="Google Shape;584;p68"/>
          <p:cNvSpPr/>
          <p:nvPr>
            <p:ph idx="9" type="pic"/>
          </p:nvPr>
        </p:nvSpPr>
        <p:spPr>
          <a:xfrm>
            <a:off x="5195922" y="3489487"/>
            <a:ext cx="1643700" cy="1535100"/>
          </a:xfrm>
          <a:prstGeom prst="rect">
            <a:avLst/>
          </a:prstGeom>
          <a:noFill/>
          <a:ln>
            <a:noFill/>
          </a:ln>
        </p:spPr>
      </p:sp>
      <p:sp>
        <p:nvSpPr>
          <p:cNvPr id="585" name="Google Shape;585;p6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theme" Target="../theme/theme3.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59" name="Google Shape;59;p14"/>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journals.asianresassoc.org/index.php/irjmt/issue/view/123" TargetMode="External"/><Relationship Id="rId4" Type="http://schemas.openxmlformats.org/officeDocument/2006/relationships/hyperlink" Target="https://journals.asianresassoc.org/index.php/irjmt/issue/view/12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9" name="Shape 589"/>
        <p:cNvGrpSpPr/>
        <p:nvPr/>
      </p:nvGrpSpPr>
      <p:grpSpPr>
        <a:xfrm>
          <a:off x="0" y="0"/>
          <a:ext cx="0" cy="0"/>
          <a:chOff x="0" y="0"/>
          <a:chExt cx="0" cy="0"/>
        </a:xfrm>
      </p:grpSpPr>
      <p:pic>
        <p:nvPicPr>
          <p:cNvPr descr="Forest dense with evergreen trees." id="590" name="Google Shape;590;p69"/>
          <p:cNvPicPr preferRelativeResize="0"/>
          <p:nvPr>
            <p:ph idx="2" type="pic"/>
          </p:nvPr>
        </p:nvPicPr>
        <p:blipFill rotWithShape="1">
          <a:blip r:embed="rId3">
            <a:alphaModFix/>
          </a:blip>
          <a:srcRect b="7526" l="0" r="0" t="7518"/>
          <a:stretch/>
        </p:blipFill>
        <p:spPr>
          <a:xfrm>
            <a:off x="0" y="0"/>
            <a:ext cx="9144003" cy="5143501"/>
          </a:xfrm>
          <a:prstGeom prst="rect">
            <a:avLst/>
          </a:prstGeom>
        </p:spPr>
      </p:pic>
      <p:sp>
        <p:nvSpPr>
          <p:cNvPr id="591" name="Google Shape;591;p69"/>
          <p:cNvSpPr txBox="1"/>
          <p:nvPr>
            <p:ph type="title"/>
          </p:nvPr>
        </p:nvSpPr>
        <p:spPr>
          <a:xfrm>
            <a:off x="285750" y="1169300"/>
            <a:ext cx="8572500" cy="18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FOREST FIRE </a:t>
            </a:r>
            <a:endParaRPr/>
          </a:p>
          <a:p>
            <a:pPr indent="0" lvl="0" marL="0" rtl="0" algn="ctr">
              <a:spcBef>
                <a:spcPts val="0"/>
              </a:spcBef>
              <a:spcAft>
                <a:spcPts val="0"/>
              </a:spcAft>
              <a:buNone/>
            </a:pPr>
            <a:r>
              <a:rPr lang="en"/>
              <a:t>PREDICTION</a:t>
            </a:r>
            <a:endParaRPr/>
          </a:p>
          <a:p>
            <a:pPr indent="0" lvl="0" marL="0" rtl="0" algn="l">
              <a:spcBef>
                <a:spcPts val="0"/>
              </a:spcBef>
              <a:spcAft>
                <a:spcPts val="0"/>
              </a:spcAft>
              <a:buNone/>
            </a:pPr>
            <a:r>
              <a:t/>
            </a:r>
            <a:endParaRPr/>
          </a:p>
        </p:txBody>
      </p:sp>
      <p:sp>
        <p:nvSpPr>
          <p:cNvPr id="592" name="Google Shape;592;p69"/>
          <p:cNvSpPr txBox="1"/>
          <p:nvPr>
            <p:ph idx="3" type="subTitle"/>
          </p:nvPr>
        </p:nvSpPr>
        <p:spPr>
          <a:xfrm>
            <a:off x="5596800" y="3312600"/>
            <a:ext cx="3552000" cy="5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rimson Pro"/>
                <a:ea typeface="Crimson Pro"/>
                <a:cs typeface="Crimson Pro"/>
                <a:sym typeface="Crimson Pro"/>
              </a:rPr>
              <a:t>GUIDE : Dr. Varghese S Chooralil</a:t>
            </a:r>
            <a:endParaRPr b="1" sz="1700">
              <a:latin typeface="Crimson Pro"/>
              <a:ea typeface="Crimson Pro"/>
              <a:cs typeface="Crimson Pro"/>
              <a:sym typeface="Crimson Pro"/>
            </a:endParaRPr>
          </a:p>
          <a:p>
            <a:pPr indent="0" lvl="0" marL="0" rtl="0" algn="ctr">
              <a:spcBef>
                <a:spcPts val="0"/>
              </a:spcBef>
              <a:spcAft>
                <a:spcPts val="0"/>
              </a:spcAft>
              <a:buClr>
                <a:schemeClr val="accent1"/>
              </a:buClr>
              <a:buSzPts val="1100"/>
              <a:buFont typeface="Arial"/>
              <a:buNone/>
            </a:pPr>
            <a:r>
              <a:t/>
            </a:r>
            <a:endParaRPr sz="1700"/>
          </a:p>
          <a:p>
            <a:pPr indent="0" lvl="0" marL="0" rtl="0" algn="ctr">
              <a:spcBef>
                <a:spcPts val="0"/>
              </a:spcBef>
              <a:spcAft>
                <a:spcPts val="0"/>
              </a:spcAft>
              <a:buClr>
                <a:schemeClr val="accent1"/>
              </a:buClr>
              <a:buSzPts val="1100"/>
              <a:buFont typeface="Arial"/>
              <a:buNone/>
            </a:pPr>
            <a:r>
              <a:t/>
            </a:r>
            <a:endParaRPr/>
          </a:p>
          <a:p>
            <a:pPr indent="0" lvl="0" marL="0" rtl="0" algn="ctr">
              <a:spcBef>
                <a:spcPts val="0"/>
              </a:spcBef>
              <a:spcAft>
                <a:spcPts val="0"/>
              </a:spcAft>
              <a:buNone/>
            </a:pPr>
            <a:r>
              <a:t/>
            </a:r>
            <a:endParaRPr/>
          </a:p>
        </p:txBody>
      </p:sp>
      <p:cxnSp>
        <p:nvCxnSpPr>
          <p:cNvPr id="593" name="Google Shape;593;p69"/>
          <p:cNvCxnSpPr/>
          <p:nvPr/>
        </p:nvCxnSpPr>
        <p:spPr>
          <a:xfrm>
            <a:off x="285475" y="890488"/>
            <a:ext cx="8458500" cy="0"/>
          </a:xfrm>
          <a:prstGeom prst="straightConnector1">
            <a:avLst/>
          </a:prstGeom>
          <a:noFill/>
          <a:ln cap="flat" cmpd="sng" w="28575">
            <a:solidFill>
              <a:schemeClr val="dk1"/>
            </a:solidFill>
            <a:prstDash val="solid"/>
            <a:round/>
            <a:headEnd len="med" w="med" type="none"/>
            <a:tailEnd len="med" w="med" type="none"/>
          </a:ln>
        </p:spPr>
      </p:cxnSp>
      <p:sp>
        <p:nvSpPr>
          <p:cNvPr id="594" name="Google Shape;594;p69"/>
          <p:cNvSpPr txBox="1"/>
          <p:nvPr>
            <p:ph idx="1" type="subTitle"/>
          </p:nvPr>
        </p:nvSpPr>
        <p:spPr>
          <a:xfrm>
            <a:off x="2963925" y="337300"/>
            <a:ext cx="53742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PRESENTATION</a:t>
            </a:r>
            <a:endParaRPr/>
          </a:p>
        </p:txBody>
      </p:sp>
      <p:sp>
        <p:nvSpPr>
          <p:cNvPr id="595" name="Google Shape;595;p69"/>
          <p:cNvSpPr txBox="1"/>
          <p:nvPr>
            <p:ph idx="3" type="subTitle"/>
          </p:nvPr>
        </p:nvSpPr>
        <p:spPr>
          <a:xfrm>
            <a:off x="444750" y="3312600"/>
            <a:ext cx="3852900" cy="1607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Crimson Pro ExtraBold"/>
                <a:ea typeface="Crimson Pro ExtraBold"/>
                <a:cs typeface="Crimson Pro ExtraBold"/>
                <a:sym typeface="Crimson Pro ExtraBold"/>
              </a:rPr>
              <a:t>GROUP MEMBERS :</a:t>
            </a:r>
            <a:endParaRPr sz="1700">
              <a:latin typeface="Crimson Pro ExtraBold"/>
              <a:ea typeface="Crimson Pro ExtraBold"/>
              <a:cs typeface="Crimson Pro ExtraBold"/>
              <a:sym typeface="Crimson Pro ExtraBold"/>
            </a:endParaRPr>
          </a:p>
          <a:p>
            <a:pPr indent="0" lvl="0" marL="0" marR="0" rtl="0" algn="l">
              <a:lnSpc>
                <a:spcPct val="100000"/>
              </a:lnSpc>
              <a:spcBef>
                <a:spcPts val="0"/>
              </a:spcBef>
              <a:spcAft>
                <a:spcPts val="0"/>
              </a:spcAft>
              <a:buNone/>
            </a:pPr>
            <a:r>
              <a:rPr b="1" lang="en" sz="1700">
                <a:latin typeface="Crimson Pro"/>
                <a:ea typeface="Crimson Pro"/>
                <a:cs typeface="Crimson Pro"/>
                <a:sym typeface="Crimson Pro"/>
              </a:rPr>
              <a:t>AKHIL ARUN - U2208004</a:t>
            </a:r>
            <a:endParaRPr b="1" sz="1700">
              <a:latin typeface="Crimson Pro"/>
              <a:ea typeface="Crimson Pro"/>
              <a:cs typeface="Crimson Pro"/>
              <a:sym typeface="Crimson Pro"/>
            </a:endParaRPr>
          </a:p>
          <a:p>
            <a:pPr indent="0" lvl="0" marL="0" marR="0" rtl="0" algn="l">
              <a:lnSpc>
                <a:spcPct val="100000"/>
              </a:lnSpc>
              <a:spcBef>
                <a:spcPts val="0"/>
              </a:spcBef>
              <a:spcAft>
                <a:spcPts val="0"/>
              </a:spcAft>
              <a:buNone/>
            </a:pPr>
            <a:r>
              <a:rPr b="1" lang="en" sz="1700">
                <a:latin typeface="Crimson Pro"/>
                <a:ea typeface="Crimson Pro"/>
                <a:cs typeface="Crimson Pro"/>
                <a:sym typeface="Crimson Pro"/>
              </a:rPr>
              <a:t>ARLEEN ANN SHINU - U2208012</a:t>
            </a:r>
            <a:endParaRPr b="1" sz="1700">
              <a:latin typeface="Crimson Pro"/>
              <a:ea typeface="Crimson Pro"/>
              <a:cs typeface="Crimson Pro"/>
              <a:sym typeface="Crimson Pro"/>
            </a:endParaRPr>
          </a:p>
          <a:p>
            <a:pPr indent="0" lvl="0" marL="0" marR="0" rtl="0" algn="l">
              <a:lnSpc>
                <a:spcPct val="100000"/>
              </a:lnSpc>
              <a:spcBef>
                <a:spcPts val="0"/>
              </a:spcBef>
              <a:spcAft>
                <a:spcPts val="0"/>
              </a:spcAft>
              <a:buNone/>
            </a:pPr>
            <a:r>
              <a:rPr b="1" lang="en" sz="1700">
                <a:latin typeface="Crimson Pro"/>
                <a:ea typeface="Crimson Pro"/>
                <a:cs typeface="Crimson Pro"/>
                <a:sym typeface="Crimson Pro"/>
              </a:rPr>
              <a:t>JERIN JAISON  - U2208031</a:t>
            </a:r>
            <a:endParaRPr b="1" sz="1700">
              <a:latin typeface="Crimson Pro"/>
              <a:ea typeface="Crimson Pro"/>
              <a:cs typeface="Crimson Pro"/>
              <a:sym typeface="Crimson Pro"/>
            </a:endParaRPr>
          </a:p>
          <a:p>
            <a:pPr indent="0" lvl="0" marL="0" marR="0" rtl="0" algn="l">
              <a:lnSpc>
                <a:spcPct val="100000"/>
              </a:lnSpc>
              <a:spcBef>
                <a:spcPts val="0"/>
              </a:spcBef>
              <a:spcAft>
                <a:spcPts val="0"/>
              </a:spcAft>
              <a:buNone/>
            </a:pPr>
            <a:r>
              <a:rPr b="1" lang="en" sz="1700">
                <a:latin typeface="Crimson Pro"/>
                <a:ea typeface="Crimson Pro"/>
                <a:cs typeface="Crimson Pro"/>
                <a:sym typeface="Crimson Pro"/>
              </a:rPr>
              <a:t>MEREES NOBY - U2208044</a:t>
            </a:r>
            <a:endParaRPr b="1" sz="1700">
              <a:latin typeface="Crimson Pro"/>
              <a:ea typeface="Crimson Pro"/>
              <a:cs typeface="Crimson Pro"/>
              <a:sym typeface="Crimson Pro"/>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596" name="Google Shape;596;p69"/>
          <p:cNvCxnSpPr/>
          <p:nvPr/>
        </p:nvCxnSpPr>
        <p:spPr>
          <a:xfrm>
            <a:off x="342750" y="3222538"/>
            <a:ext cx="84585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descr="Forest dense with evergreen trees." id="655" name="Google Shape;655;p78"/>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656" name="Google Shape;656;p78"/>
          <p:cNvSpPr txBox="1"/>
          <p:nvPr/>
        </p:nvSpPr>
        <p:spPr>
          <a:xfrm>
            <a:off x="1492650" y="2079150"/>
            <a:ext cx="6158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5200" u="sng">
                <a:solidFill>
                  <a:srgbClr val="274E13"/>
                </a:solidFill>
                <a:latin typeface="Crimson Pro ExtraBold"/>
                <a:ea typeface="Crimson Pro ExtraBold"/>
                <a:cs typeface="Crimson Pro ExtraBold"/>
                <a:sym typeface="Crimson Pro ExtraBold"/>
              </a:rPr>
              <a:t>Module Division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Forest dense with evergreen trees." id="661" name="Google Shape;661;p79"/>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662" name="Google Shape;662;p79"/>
          <p:cNvSpPr txBox="1"/>
          <p:nvPr/>
        </p:nvSpPr>
        <p:spPr>
          <a:xfrm>
            <a:off x="685800" y="817050"/>
            <a:ext cx="8628900" cy="3509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800" u="sng">
                <a:solidFill>
                  <a:srgbClr val="274E13"/>
                </a:solidFill>
                <a:latin typeface="Crimson Pro"/>
                <a:ea typeface="Crimson Pro"/>
                <a:cs typeface="Crimson Pro"/>
                <a:sym typeface="Crimson Pro"/>
              </a:rPr>
              <a:t>User Interface Module</a:t>
            </a:r>
            <a:br>
              <a:rPr b="1" lang="en" sz="1800" u="sng">
                <a:solidFill>
                  <a:srgbClr val="274E13"/>
                </a:solidFill>
                <a:latin typeface="Crimson Pro"/>
                <a:ea typeface="Crimson Pro"/>
                <a:cs typeface="Crimson Pro"/>
                <a:sym typeface="Crimson Pro"/>
              </a:rPr>
            </a:br>
            <a:endParaRPr b="1" sz="1800" u="sng">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Technologies: HTML, CSS, JavaScript</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Function: Collects input data (temperature, FMC, wind, etc.) and displays predictions </a:t>
            </a:r>
            <a:endParaRPr b="1" sz="1800">
              <a:solidFill>
                <a:srgbClr val="274E13"/>
              </a:solidFill>
              <a:latin typeface="Crimson Pro"/>
              <a:ea typeface="Crimson Pro"/>
              <a:cs typeface="Crimson Pro"/>
              <a:sym typeface="Crimson Pro"/>
            </a:endParaRPr>
          </a:p>
          <a:p>
            <a:pPr indent="0" lvl="0" marL="457200" rtl="0" algn="l">
              <a:lnSpc>
                <a:spcPct val="80000"/>
              </a:lnSpc>
              <a:spcBef>
                <a:spcPts val="0"/>
              </a:spcBef>
              <a:spcAft>
                <a:spcPts val="0"/>
              </a:spcAft>
              <a:buNone/>
            </a:pPr>
            <a:r>
              <a:rPr b="1" lang="en" sz="1800">
                <a:solidFill>
                  <a:srgbClr val="274E13"/>
                </a:solidFill>
                <a:latin typeface="Crimson Pro"/>
                <a:ea typeface="Crimson Pro"/>
                <a:cs typeface="Crimson Pro"/>
                <a:sym typeface="Crimson Pro"/>
              </a:rPr>
              <a:t>visually.</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None/>
            </a:pPr>
            <a:r>
              <a:rPr b="1" lang="en" sz="1800" u="sng">
                <a:solidFill>
                  <a:srgbClr val="274E13"/>
                </a:solidFill>
                <a:latin typeface="Crimson Pro"/>
                <a:ea typeface="Crimson Pro"/>
                <a:cs typeface="Crimson Pro"/>
                <a:sym typeface="Crimson Pro"/>
              </a:rPr>
              <a:t>Data Preprocessing Module</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Techniques: Data normalization, missing value handling, feature selection</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Purpose: Cleans and prepares input data for ML models to improve accuracy.</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None/>
            </a:pPr>
            <a:r>
              <a:t/>
            </a:r>
            <a:endParaRPr b="1" sz="1800">
              <a:solidFill>
                <a:srgbClr val="274E13"/>
              </a:solidFill>
              <a:latin typeface="Crimson Pro"/>
              <a:ea typeface="Crimson Pro"/>
              <a:cs typeface="Crimson Pro"/>
              <a:sym typeface="Crimso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Forest dense with evergreen trees." id="667" name="Google Shape;667;p80"/>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668" name="Google Shape;668;p80"/>
          <p:cNvSpPr txBox="1"/>
          <p:nvPr/>
        </p:nvSpPr>
        <p:spPr>
          <a:xfrm>
            <a:off x="837150" y="875550"/>
            <a:ext cx="7469700" cy="4993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100"/>
              <a:buFont typeface="Arial"/>
              <a:buNone/>
            </a:pPr>
            <a:r>
              <a:rPr b="1" lang="en" sz="1800" u="sng">
                <a:solidFill>
                  <a:srgbClr val="274E13"/>
                </a:solidFill>
                <a:latin typeface="Crimson Pro"/>
                <a:ea typeface="Crimson Pro"/>
                <a:cs typeface="Crimson Pro"/>
                <a:sym typeface="Crimson Pro"/>
              </a:rPr>
              <a:t>Prediction Module</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Algorithms Used:</a:t>
            </a:r>
            <a:endParaRPr b="1" sz="1800">
              <a:solidFill>
                <a:srgbClr val="274E13"/>
              </a:solidFill>
              <a:latin typeface="Crimson Pro"/>
              <a:ea typeface="Crimson Pro"/>
              <a:cs typeface="Crimson Pro"/>
              <a:sym typeface="Crimson Pro"/>
            </a:endParaRPr>
          </a:p>
          <a:p>
            <a:pPr indent="0" lvl="0" marL="457200" rtl="0" algn="l">
              <a:lnSpc>
                <a:spcPct val="80000"/>
              </a:lnSpc>
              <a:spcBef>
                <a:spcPts val="0"/>
              </a:spcBef>
              <a:spcAft>
                <a:spcPts val="0"/>
              </a:spcAft>
              <a:buClr>
                <a:schemeClr val="dk1"/>
              </a:buClr>
              <a:buSzPts val="1100"/>
              <a:buFont typeface="Arial"/>
              <a:buNone/>
            </a:pPr>
            <a:r>
              <a:t/>
            </a:r>
            <a:endParaRPr b="1" sz="1800">
              <a:solidFill>
                <a:srgbClr val="274E13"/>
              </a:solidFill>
              <a:latin typeface="Crimson Pro"/>
              <a:ea typeface="Crimson Pro"/>
              <a:cs typeface="Crimson Pro"/>
              <a:sym typeface="Crimson Pro"/>
            </a:endParaRPr>
          </a:p>
          <a:p>
            <a:pPr indent="-342900" lvl="1" marL="9144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XGBoost Classification – for predicting fire occurrence</a:t>
            </a:r>
            <a:endParaRPr b="1" sz="1800">
              <a:solidFill>
                <a:srgbClr val="274E13"/>
              </a:solidFill>
              <a:latin typeface="Crimson Pro"/>
              <a:ea typeface="Crimson Pro"/>
              <a:cs typeface="Crimson Pro"/>
              <a:sym typeface="Crimson Pro"/>
            </a:endParaRPr>
          </a:p>
          <a:p>
            <a:pPr indent="-342900" lvl="1" marL="9144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Random Forest Regression – for predicting fire severity</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Function: Generates fire risk predictions based on processed inputs.</a:t>
            </a:r>
            <a:endParaRPr b="1"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Clr>
                <a:schemeClr val="dk1"/>
              </a:buClr>
              <a:buSzPts val="1100"/>
              <a:buFont typeface="Arial"/>
              <a:buNone/>
            </a:pPr>
            <a:r>
              <a:t/>
            </a:r>
            <a:endParaRPr b="1"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Clr>
                <a:schemeClr val="dk1"/>
              </a:buClr>
              <a:buSzPts val="1100"/>
              <a:buFont typeface="Arial"/>
              <a:buNone/>
            </a:pPr>
            <a:r>
              <a:rPr b="1" lang="en" sz="1800">
                <a:solidFill>
                  <a:srgbClr val="274E13"/>
                </a:solidFill>
                <a:latin typeface="Crimson Pro"/>
                <a:ea typeface="Crimson Pro"/>
                <a:cs typeface="Crimson Pro"/>
                <a:sym typeface="Crimson Pro"/>
              </a:rPr>
              <a:t>Backend &amp; API Module</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Technologies</a:t>
            </a:r>
            <a:r>
              <a:rPr lang="en" sz="1800">
                <a:solidFill>
                  <a:srgbClr val="274E13"/>
                </a:solidFill>
                <a:latin typeface="Crimson Pro"/>
                <a:ea typeface="Crimson Pro"/>
                <a:cs typeface="Crimson Pro"/>
                <a:sym typeface="Crimson Pro"/>
              </a:rPr>
              <a:t>: Python (Flask), REST API</a:t>
            </a:r>
            <a:br>
              <a:rPr lang="en" sz="1800">
                <a:solidFill>
                  <a:srgbClr val="274E13"/>
                </a:solidFill>
                <a:latin typeface="Crimson Pro"/>
                <a:ea typeface="Crimson Pro"/>
                <a:cs typeface="Crimson Pro"/>
                <a:sym typeface="Crimson Pro"/>
              </a:rPr>
            </a:br>
            <a:endParaRPr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Char char="●"/>
            </a:pPr>
            <a:r>
              <a:rPr b="1" lang="en" sz="1800">
                <a:solidFill>
                  <a:srgbClr val="274E13"/>
                </a:solidFill>
                <a:latin typeface="Crimson Pro"/>
                <a:ea typeface="Crimson Pro"/>
                <a:cs typeface="Crimson Pro"/>
                <a:sym typeface="Crimson Pro"/>
              </a:rPr>
              <a:t>Function</a:t>
            </a:r>
            <a:r>
              <a:rPr lang="en" sz="1800">
                <a:solidFill>
                  <a:srgbClr val="274E13"/>
                </a:solidFill>
                <a:latin typeface="Crimson Pro"/>
                <a:ea typeface="Crimson Pro"/>
                <a:cs typeface="Crimson Pro"/>
                <a:sym typeface="Crimson Pro"/>
              </a:rPr>
              <a:t>: Handles communication between frontend and ML model, returns prediction results.</a:t>
            </a:r>
            <a:br>
              <a:rPr lang="en" sz="1800">
                <a:solidFill>
                  <a:srgbClr val="274E13"/>
                </a:solidFill>
                <a:latin typeface="Crimson Pro"/>
                <a:ea typeface="Crimson Pro"/>
                <a:cs typeface="Crimson Pro"/>
                <a:sym typeface="Crimson Pro"/>
              </a:rPr>
            </a:br>
            <a:endParaRPr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None/>
            </a:pPr>
            <a:r>
              <a:t/>
            </a:r>
            <a:endParaRPr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Clr>
                <a:schemeClr val="dk1"/>
              </a:buClr>
              <a:buSzPts val="1100"/>
              <a:buFont typeface="Arial"/>
              <a:buNone/>
            </a:pPr>
            <a:r>
              <a:t/>
            </a:r>
            <a:endParaRPr sz="16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Clr>
                <a:schemeClr val="dk1"/>
              </a:buClr>
              <a:buSzPts val="1100"/>
              <a:buFont typeface="Arial"/>
              <a:buNone/>
            </a:pPr>
            <a:br>
              <a:rPr lang="en" sz="1600">
                <a:solidFill>
                  <a:srgbClr val="274E13"/>
                </a:solidFill>
              </a:rPr>
            </a:br>
            <a:endParaRPr sz="1600">
              <a:solidFill>
                <a:srgbClr val="274E13"/>
              </a:solidFill>
            </a:endParaRPr>
          </a:p>
          <a:p>
            <a:pPr indent="0" lvl="0" marL="0" rtl="0" algn="l">
              <a:lnSpc>
                <a:spcPct val="70000"/>
              </a:lnSpc>
              <a:spcBef>
                <a:spcPts val="0"/>
              </a:spcBef>
              <a:spcAft>
                <a:spcPts val="0"/>
              </a:spcAft>
              <a:buClr>
                <a:schemeClr val="dk1"/>
              </a:buClr>
              <a:buSzPts val="1100"/>
              <a:buFont typeface="Arial"/>
              <a:buNone/>
            </a:pPr>
            <a:r>
              <a:t/>
            </a:r>
            <a:endParaRPr sz="16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2" name="Shape 672"/>
        <p:cNvGrpSpPr/>
        <p:nvPr/>
      </p:nvGrpSpPr>
      <p:grpSpPr>
        <a:xfrm>
          <a:off x="0" y="0"/>
          <a:ext cx="0" cy="0"/>
          <a:chOff x="0" y="0"/>
          <a:chExt cx="0" cy="0"/>
        </a:xfrm>
      </p:grpSpPr>
      <p:pic>
        <p:nvPicPr>
          <p:cNvPr descr="Forest dense with evergreen trees." id="673" name="Google Shape;673;p81"/>
          <p:cNvPicPr preferRelativeResize="0"/>
          <p:nvPr>
            <p:ph idx="2" type="pic"/>
          </p:nvPr>
        </p:nvPicPr>
        <p:blipFill rotWithShape="1">
          <a:blip r:embed="rId3">
            <a:alphaModFix/>
          </a:blip>
          <a:srcRect b="7526" l="0" r="0" t="7518"/>
          <a:stretch/>
        </p:blipFill>
        <p:spPr>
          <a:xfrm>
            <a:off x="0" y="0"/>
            <a:ext cx="4087276" cy="5155675"/>
          </a:xfrm>
          <a:prstGeom prst="rect">
            <a:avLst/>
          </a:prstGeom>
          <a:noFill/>
          <a:ln>
            <a:noFill/>
          </a:ln>
        </p:spPr>
      </p:pic>
      <p:sp>
        <p:nvSpPr>
          <p:cNvPr id="674" name="Google Shape;674;p81"/>
          <p:cNvSpPr txBox="1"/>
          <p:nvPr/>
        </p:nvSpPr>
        <p:spPr>
          <a:xfrm>
            <a:off x="116288" y="1685038"/>
            <a:ext cx="38547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System </a:t>
            </a:r>
            <a:endParaRPr sz="5200" u="sng">
              <a:solidFill>
                <a:schemeClr val="lt2"/>
              </a:solidFill>
              <a:latin typeface="Crimson Pro ExtraBold"/>
              <a:ea typeface="Crimson Pro ExtraBold"/>
              <a:cs typeface="Crimson Pro ExtraBold"/>
              <a:sym typeface="Crimson Pro ExtraBold"/>
            </a:endParaRPr>
          </a:p>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Architecture</a:t>
            </a:r>
            <a:endParaRPr sz="5200" u="sng">
              <a:solidFill>
                <a:schemeClr val="lt2"/>
              </a:solidFill>
              <a:latin typeface="Crimson Pro ExtraBold"/>
              <a:ea typeface="Crimson Pro ExtraBold"/>
              <a:cs typeface="Crimson Pro ExtraBold"/>
              <a:sym typeface="Crimson Pro ExtraBold"/>
            </a:endParaRPr>
          </a:p>
        </p:txBody>
      </p:sp>
      <p:pic>
        <p:nvPicPr>
          <p:cNvPr id="675" name="Google Shape;675;p81"/>
          <p:cNvPicPr preferRelativeResize="0"/>
          <p:nvPr/>
        </p:nvPicPr>
        <p:blipFill rotWithShape="1">
          <a:blip r:embed="rId4">
            <a:alphaModFix/>
          </a:blip>
          <a:srcRect b="47162" l="0" r="10754" t="0"/>
          <a:stretch/>
        </p:blipFill>
        <p:spPr>
          <a:xfrm>
            <a:off x="4459925" y="91025"/>
            <a:ext cx="4463000" cy="497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9" name="Shape 679"/>
        <p:cNvGrpSpPr/>
        <p:nvPr/>
      </p:nvGrpSpPr>
      <p:grpSpPr>
        <a:xfrm>
          <a:off x="0" y="0"/>
          <a:ext cx="0" cy="0"/>
          <a:chOff x="0" y="0"/>
          <a:chExt cx="0" cy="0"/>
        </a:xfrm>
      </p:grpSpPr>
      <p:pic>
        <p:nvPicPr>
          <p:cNvPr descr="Forest dense with evergreen trees." id="680" name="Google Shape;680;p82"/>
          <p:cNvPicPr preferRelativeResize="0"/>
          <p:nvPr>
            <p:ph idx="2" type="pic"/>
          </p:nvPr>
        </p:nvPicPr>
        <p:blipFill rotWithShape="1">
          <a:blip r:embed="rId3">
            <a:alphaModFix/>
          </a:blip>
          <a:srcRect b="7526" l="0" r="0" t="7518"/>
          <a:stretch/>
        </p:blipFill>
        <p:spPr>
          <a:xfrm>
            <a:off x="0" y="0"/>
            <a:ext cx="4087276" cy="5155675"/>
          </a:xfrm>
          <a:prstGeom prst="rect">
            <a:avLst/>
          </a:prstGeom>
          <a:noFill/>
          <a:ln>
            <a:noFill/>
          </a:ln>
        </p:spPr>
      </p:pic>
      <p:sp>
        <p:nvSpPr>
          <p:cNvPr id="681" name="Google Shape;681;p82"/>
          <p:cNvSpPr txBox="1"/>
          <p:nvPr/>
        </p:nvSpPr>
        <p:spPr>
          <a:xfrm>
            <a:off x="116288" y="1685038"/>
            <a:ext cx="38547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Use Case</a:t>
            </a:r>
            <a:endParaRPr sz="5200" u="sng">
              <a:solidFill>
                <a:schemeClr val="lt2"/>
              </a:solidFill>
              <a:latin typeface="Crimson Pro ExtraBold"/>
              <a:ea typeface="Crimson Pro ExtraBold"/>
              <a:cs typeface="Crimson Pro ExtraBold"/>
              <a:sym typeface="Crimson Pro ExtraBold"/>
            </a:endParaRPr>
          </a:p>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Diagram</a:t>
            </a:r>
            <a:endParaRPr sz="5200" u="sng">
              <a:solidFill>
                <a:schemeClr val="lt2"/>
              </a:solidFill>
              <a:latin typeface="Crimson Pro ExtraBold"/>
              <a:ea typeface="Crimson Pro ExtraBold"/>
              <a:cs typeface="Crimson Pro ExtraBold"/>
              <a:sym typeface="Crimson Pro ExtraBold"/>
            </a:endParaRPr>
          </a:p>
        </p:txBody>
      </p:sp>
      <p:pic>
        <p:nvPicPr>
          <p:cNvPr id="682" name="Google Shape;682;p82"/>
          <p:cNvPicPr preferRelativeResize="0"/>
          <p:nvPr/>
        </p:nvPicPr>
        <p:blipFill>
          <a:blip r:embed="rId4">
            <a:alphaModFix/>
          </a:blip>
          <a:stretch>
            <a:fillRect/>
          </a:stretch>
        </p:blipFill>
        <p:spPr>
          <a:xfrm>
            <a:off x="4239676" y="152400"/>
            <a:ext cx="4751926" cy="4751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6" name="Shape 686"/>
        <p:cNvGrpSpPr/>
        <p:nvPr/>
      </p:nvGrpSpPr>
      <p:grpSpPr>
        <a:xfrm>
          <a:off x="0" y="0"/>
          <a:ext cx="0" cy="0"/>
          <a:chOff x="0" y="0"/>
          <a:chExt cx="0" cy="0"/>
        </a:xfrm>
      </p:grpSpPr>
      <p:pic>
        <p:nvPicPr>
          <p:cNvPr descr="Forest dense with evergreen trees." id="687" name="Google Shape;687;p83"/>
          <p:cNvPicPr preferRelativeResize="0"/>
          <p:nvPr>
            <p:ph idx="2" type="pic"/>
          </p:nvPr>
        </p:nvPicPr>
        <p:blipFill rotWithShape="1">
          <a:blip r:embed="rId3">
            <a:alphaModFix/>
          </a:blip>
          <a:srcRect b="7526" l="0" r="0" t="7518"/>
          <a:stretch/>
        </p:blipFill>
        <p:spPr>
          <a:xfrm>
            <a:off x="0" y="0"/>
            <a:ext cx="9144003" cy="1469250"/>
          </a:xfrm>
          <a:prstGeom prst="rect">
            <a:avLst/>
          </a:prstGeom>
          <a:noFill/>
          <a:ln>
            <a:noFill/>
          </a:ln>
        </p:spPr>
      </p:pic>
      <p:sp>
        <p:nvSpPr>
          <p:cNvPr id="688" name="Google Shape;688;p83"/>
          <p:cNvSpPr txBox="1"/>
          <p:nvPr/>
        </p:nvSpPr>
        <p:spPr>
          <a:xfrm>
            <a:off x="543012" y="242025"/>
            <a:ext cx="76014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Class Diagram</a:t>
            </a:r>
            <a:endParaRPr sz="5200" u="sng">
              <a:solidFill>
                <a:schemeClr val="lt2"/>
              </a:solidFill>
              <a:latin typeface="Crimson Pro ExtraBold"/>
              <a:ea typeface="Crimson Pro ExtraBold"/>
              <a:cs typeface="Crimson Pro ExtraBold"/>
              <a:sym typeface="Crimson Pro ExtraBold"/>
            </a:endParaRPr>
          </a:p>
        </p:txBody>
      </p:sp>
      <p:pic>
        <p:nvPicPr>
          <p:cNvPr id="689" name="Google Shape;689;p83"/>
          <p:cNvPicPr preferRelativeResize="0"/>
          <p:nvPr/>
        </p:nvPicPr>
        <p:blipFill>
          <a:blip r:embed="rId4">
            <a:alphaModFix/>
          </a:blip>
          <a:stretch>
            <a:fillRect/>
          </a:stretch>
        </p:blipFill>
        <p:spPr>
          <a:xfrm>
            <a:off x="189350" y="1696925"/>
            <a:ext cx="8839201" cy="30432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3" name="Shape 693"/>
        <p:cNvGrpSpPr/>
        <p:nvPr/>
      </p:nvGrpSpPr>
      <p:grpSpPr>
        <a:xfrm>
          <a:off x="0" y="0"/>
          <a:ext cx="0" cy="0"/>
          <a:chOff x="0" y="0"/>
          <a:chExt cx="0" cy="0"/>
        </a:xfrm>
      </p:grpSpPr>
      <p:pic>
        <p:nvPicPr>
          <p:cNvPr descr="Forest dense with evergreen trees." id="694" name="Google Shape;694;p84"/>
          <p:cNvPicPr preferRelativeResize="0"/>
          <p:nvPr>
            <p:ph idx="2" type="pic"/>
          </p:nvPr>
        </p:nvPicPr>
        <p:blipFill rotWithShape="1">
          <a:blip r:embed="rId3">
            <a:alphaModFix/>
          </a:blip>
          <a:srcRect b="7526" l="0" r="0" t="7518"/>
          <a:stretch/>
        </p:blipFill>
        <p:spPr>
          <a:xfrm>
            <a:off x="13" y="-171225"/>
            <a:ext cx="4087276" cy="5155675"/>
          </a:xfrm>
          <a:prstGeom prst="rect">
            <a:avLst/>
          </a:prstGeom>
          <a:noFill/>
          <a:ln>
            <a:noFill/>
          </a:ln>
        </p:spPr>
      </p:pic>
      <p:sp>
        <p:nvSpPr>
          <p:cNvPr id="695" name="Google Shape;695;p84"/>
          <p:cNvSpPr txBox="1"/>
          <p:nvPr/>
        </p:nvSpPr>
        <p:spPr>
          <a:xfrm>
            <a:off x="116288" y="1685038"/>
            <a:ext cx="3854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DFD</a:t>
            </a:r>
            <a:endParaRPr sz="5200" u="sng">
              <a:solidFill>
                <a:schemeClr val="lt2"/>
              </a:solidFill>
              <a:latin typeface="Crimson Pro ExtraBold"/>
              <a:ea typeface="Crimson Pro ExtraBold"/>
              <a:cs typeface="Crimson Pro ExtraBold"/>
              <a:sym typeface="Crimson Pro ExtraBold"/>
            </a:endParaRPr>
          </a:p>
        </p:txBody>
      </p:sp>
      <p:pic>
        <p:nvPicPr>
          <p:cNvPr id="696" name="Google Shape;696;p84"/>
          <p:cNvPicPr preferRelativeResize="0"/>
          <p:nvPr/>
        </p:nvPicPr>
        <p:blipFill>
          <a:blip r:embed="rId4">
            <a:alphaModFix/>
          </a:blip>
          <a:stretch>
            <a:fillRect/>
          </a:stretch>
        </p:blipFill>
        <p:spPr>
          <a:xfrm>
            <a:off x="4224913" y="152400"/>
            <a:ext cx="4751913" cy="1974821"/>
          </a:xfrm>
          <a:prstGeom prst="rect">
            <a:avLst/>
          </a:prstGeom>
          <a:noFill/>
          <a:ln>
            <a:noFill/>
          </a:ln>
        </p:spPr>
      </p:pic>
      <p:pic>
        <p:nvPicPr>
          <p:cNvPr id="697" name="Google Shape;697;p84"/>
          <p:cNvPicPr preferRelativeResize="0"/>
          <p:nvPr/>
        </p:nvPicPr>
        <p:blipFill>
          <a:blip r:embed="rId5">
            <a:alphaModFix/>
          </a:blip>
          <a:stretch>
            <a:fillRect/>
          </a:stretch>
        </p:blipFill>
        <p:spPr>
          <a:xfrm>
            <a:off x="4224913" y="2279621"/>
            <a:ext cx="4751913" cy="24221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1" name="Shape 701"/>
        <p:cNvGrpSpPr/>
        <p:nvPr/>
      </p:nvGrpSpPr>
      <p:grpSpPr>
        <a:xfrm>
          <a:off x="0" y="0"/>
          <a:ext cx="0" cy="0"/>
          <a:chOff x="0" y="0"/>
          <a:chExt cx="0" cy="0"/>
        </a:xfrm>
      </p:grpSpPr>
      <p:pic>
        <p:nvPicPr>
          <p:cNvPr descr="Forest dense with evergreen trees." id="702" name="Google Shape;702;p85"/>
          <p:cNvPicPr preferRelativeResize="0"/>
          <p:nvPr>
            <p:ph idx="2" type="pic"/>
          </p:nvPr>
        </p:nvPicPr>
        <p:blipFill rotWithShape="1">
          <a:blip r:embed="rId3">
            <a:alphaModFix/>
          </a:blip>
          <a:srcRect b="7526" l="0" r="0" t="7518"/>
          <a:stretch/>
        </p:blipFill>
        <p:spPr>
          <a:xfrm>
            <a:off x="13" y="-171225"/>
            <a:ext cx="4087276" cy="5155675"/>
          </a:xfrm>
          <a:prstGeom prst="rect">
            <a:avLst/>
          </a:prstGeom>
          <a:noFill/>
          <a:ln>
            <a:noFill/>
          </a:ln>
        </p:spPr>
      </p:pic>
      <p:sp>
        <p:nvSpPr>
          <p:cNvPr id="703" name="Google Shape;703;p85"/>
          <p:cNvSpPr txBox="1"/>
          <p:nvPr/>
        </p:nvSpPr>
        <p:spPr>
          <a:xfrm>
            <a:off x="116288" y="1685038"/>
            <a:ext cx="3854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DFD</a:t>
            </a:r>
            <a:endParaRPr sz="5200" u="sng">
              <a:solidFill>
                <a:schemeClr val="lt2"/>
              </a:solidFill>
              <a:latin typeface="Crimson Pro ExtraBold"/>
              <a:ea typeface="Crimson Pro ExtraBold"/>
              <a:cs typeface="Crimson Pro ExtraBold"/>
              <a:sym typeface="Crimson Pro ExtraBold"/>
            </a:endParaRPr>
          </a:p>
        </p:txBody>
      </p:sp>
      <p:pic>
        <p:nvPicPr>
          <p:cNvPr id="704" name="Google Shape;704;p85"/>
          <p:cNvPicPr preferRelativeResize="0"/>
          <p:nvPr/>
        </p:nvPicPr>
        <p:blipFill>
          <a:blip r:embed="rId4">
            <a:alphaModFix/>
          </a:blip>
          <a:stretch>
            <a:fillRect/>
          </a:stretch>
        </p:blipFill>
        <p:spPr>
          <a:xfrm>
            <a:off x="4372125" y="48950"/>
            <a:ext cx="4148705"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8" name="Shape 708"/>
        <p:cNvGrpSpPr/>
        <p:nvPr/>
      </p:nvGrpSpPr>
      <p:grpSpPr>
        <a:xfrm>
          <a:off x="0" y="0"/>
          <a:ext cx="0" cy="0"/>
          <a:chOff x="0" y="0"/>
          <a:chExt cx="0" cy="0"/>
        </a:xfrm>
      </p:grpSpPr>
      <p:pic>
        <p:nvPicPr>
          <p:cNvPr descr="Forest dense with evergreen trees." id="709" name="Google Shape;709;p86"/>
          <p:cNvPicPr preferRelativeResize="0"/>
          <p:nvPr>
            <p:ph idx="2" type="pic"/>
          </p:nvPr>
        </p:nvPicPr>
        <p:blipFill rotWithShape="1">
          <a:blip r:embed="rId3">
            <a:alphaModFix/>
          </a:blip>
          <a:srcRect b="7526" l="0" r="0" t="7518"/>
          <a:stretch/>
        </p:blipFill>
        <p:spPr>
          <a:xfrm>
            <a:off x="0" y="0"/>
            <a:ext cx="9089925" cy="1446174"/>
          </a:xfrm>
          <a:prstGeom prst="rect">
            <a:avLst/>
          </a:prstGeom>
          <a:noFill/>
          <a:ln>
            <a:noFill/>
          </a:ln>
        </p:spPr>
      </p:pic>
      <p:pic>
        <p:nvPicPr>
          <p:cNvPr id="710" name="Google Shape;710;p86"/>
          <p:cNvPicPr preferRelativeResize="0"/>
          <p:nvPr/>
        </p:nvPicPr>
        <p:blipFill>
          <a:blip r:embed="rId4">
            <a:alphaModFix/>
          </a:blip>
          <a:stretch>
            <a:fillRect/>
          </a:stretch>
        </p:blipFill>
        <p:spPr>
          <a:xfrm>
            <a:off x="1552275" y="1564425"/>
            <a:ext cx="6039449" cy="3373168"/>
          </a:xfrm>
          <a:prstGeom prst="rect">
            <a:avLst/>
          </a:prstGeom>
          <a:noFill/>
          <a:ln>
            <a:noFill/>
          </a:ln>
        </p:spPr>
      </p:pic>
      <p:sp>
        <p:nvSpPr>
          <p:cNvPr id="711" name="Google Shape;711;p86"/>
          <p:cNvSpPr txBox="1"/>
          <p:nvPr/>
        </p:nvSpPr>
        <p:spPr>
          <a:xfrm>
            <a:off x="1197946" y="278075"/>
            <a:ext cx="6400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Sequence</a:t>
            </a:r>
            <a:r>
              <a:rPr lang="en" sz="5200" u="sng">
                <a:solidFill>
                  <a:schemeClr val="lt2"/>
                </a:solidFill>
                <a:latin typeface="Crimson Pro ExtraBold"/>
                <a:ea typeface="Crimson Pro ExtraBold"/>
                <a:cs typeface="Crimson Pro ExtraBold"/>
                <a:sym typeface="Crimson Pro ExtraBold"/>
              </a:rPr>
              <a:t> Diagram </a:t>
            </a:r>
            <a:endParaRPr sz="5200" u="sng">
              <a:solidFill>
                <a:schemeClr val="lt2"/>
              </a:solidFill>
              <a:latin typeface="Crimson Pro ExtraBold"/>
              <a:ea typeface="Crimson Pro ExtraBold"/>
              <a:cs typeface="Crimson Pro ExtraBold"/>
              <a:sym typeface="Crimson Pro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5" name="Shape 715"/>
        <p:cNvGrpSpPr/>
        <p:nvPr/>
      </p:nvGrpSpPr>
      <p:grpSpPr>
        <a:xfrm>
          <a:off x="0" y="0"/>
          <a:ext cx="0" cy="0"/>
          <a:chOff x="0" y="0"/>
          <a:chExt cx="0" cy="0"/>
        </a:xfrm>
      </p:grpSpPr>
      <p:pic>
        <p:nvPicPr>
          <p:cNvPr descr="Forest dense with evergreen trees." id="716" name="Google Shape;716;p87"/>
          <p:cNvPicPr preferRelativeResize="0"/>
          <p:nvPr>
            <p:ph idx="2" type="pic"/>
          </p:nvPr>
        </p:nvPicPr>
        <p:blipFill rotWithShape="1">
          <a:blip r:embed="rId3">
            <a:alphaModFix/>
          </a:blip>
          <a:srcRect b="7526" l="0" r="0" t="7518"/>
          <a:stretch/>
        </p:blipFill>
        <p:spPr>
          <a:xfrm>
            <a:off x="0" y="0"/>
            <a:ext cx="4087276" cy="5155675"/>
          </a:xfrm>
          <a:prstGeom prst="rect">
            <a:avLst/>
          </a:prstGeom>
          <a:noFill/>
          <a:ln>
            <a:noFill/>
          </a:ln>
        </p:spPr>
      </p:pic>
      <p:sp>
        <p:nvSpPr>
          <p:cNvPr id="717" name="Google Shape;717;p87"/>
          <p:cNvSpPr txBox="1"/>
          <p:nvPr/>
        </p:nvSpPr>
        <p:spPr>
          <a:xfrm>
            <a:off x="577613" y="1678938"/>
            <a:ext cx="38547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5200" u="sng">
                <a:solidFill>
                  <a:schemeClr val="lt2"/>
                </a:solidFill>
                <a:latin typeface="Crimson Pro ExtraBold"/>
                <a:ea typeface="Crimson Pro ExtraBold"/>
                <a:cs typeface="Crimson Pro ExtraBold"/>
                <a:sym typeface="Crimson Pro ExtraBold"/>
              </a:rPr>
              <a:t>Activity Diagram</a:t>
            </a:r>
            <a:endParaRPr sz="5200" u="sng">
              <a:solidFill>
                <a:schemeClr val="lt2"/>
              </a:solidFill>
              <a:latin typeface="Crimson Pro ExtraBold"/>
              <a:ea typeface="Crimson Pro ExtraBold"/>
              <a:cs typeface="Crimson Pro ExtraBold"/>
              <a:sym typeface="Crimson Pro ExtraBold"/>
            </a:endParaRPr>
          </a:p>
        </p:txBody>
      </p:sp>
      <p:pic>
        <p:nvPicPr>
          <p:cNvPr id="718" name="Google Shape;718;p87"/>
          <p:cNvPicPr preferRelativeResize="0"/>
          <p:nvPr/>
        </p:nvPicPr>
        <p:blipFill>
          <a:blip r:embed="rId4">
            <a:alphaModFix/>
          </a:blip>
          <a:stretch>
            <a:fillRect/>
          </a:stretch>
        </p:blipFill>
        <p:spPr>
          <a:xfrm>
            <a:off x="4223375" y="152400"/>
            <a:ext cx="4803262"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0"/>
          <p:cNvSpPr txBox="1"/>
          <p:nvPr/>
        </p:nvSpPr>
        <p:spPr>
          <a:xfrm>
            <a:off x="276600" y="403625"/>
            <a:ext cx="4730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u="sng">
                <a:solidFill>
                  <a:srgbClr val="274E13"/>
                </a:solidFill>
                <a:latin typeface="Crimson Pro"/>
                <a:ea typeface="Crimson Pro"/>
                <a:cs typeface="Crimson Pro"/>
                <a:sym typeface="Crimson Pro"/>
              </a:rPr>
              <a:t>INTRODUCTION:</a:t>
            </a:r>
            <a:endParaRPr b="1" sz="3200" u="sng">
              <a:solidFill>
                <a:srgbClr val="274E13"/>
              </a:solidFill>
              <a:latin typeface="Crimson Pro"/>
              <a:ea typeface="Crimson Pro"/>
              <a:cs typeface="Crimson Pro"/>
              <a:sym typeface="Crimson Pro"/>
            </a:endParaRPr>
          </a:p>
          <a:p>
            <a:pPr indent="0" lvl="0" marL="0" rtl="0" algn="l">
              <a:spcBef>
                <a:spcPts val="0"/>
              </a:spcBef>
              <a:spcAft>
                <a:spcPts val="0"/>
              </a:spcAft>
              <a:buNone/>
            </a:pPr>
            <a:r>
              <a:t/>
            </a:r>
            <a:endParaRPr sz="2300">
              <a:solidFill>
                <a:srgbClr val="274E13"/>
              </a:solidFill>
              <a:latin typeface="Crimson Pro SemiBold"/>
              <a:ea typeface="Crimson Pro SemiBold"/>
              <a:cs typeface="Crimson Pro SemiBold"/>
              <a:sym typeface="Crimson Pro SemiBold"/>
            </a:endParaRPr>
          </a:p>
          <a:p>
            <a:pPr indent="0" lvl="0" marL="0" rtl="0" algn="l">
              <a:spcBef>
                <a:spcPts val="0"/>
              </a:spcBef>
              <a:spcAft>
                <a:spcPts val="0"/>
              </a:spcAft>
              <a:buNone/>
            </a:pPr>
            <a:r>
              <a:t/>
            </a:r>
            <a:endParaRPr sz="2300">
              <a:solidFill>
                <a:srgbClr val="274E13"/>
              </a:solidFill>
              <a:latin typeface="Crimson Pro SemiBold"/>
              <a:ea typeface="Crimson Pro SemiBold"/>
              <a:cs typeface="Crimson Pro SemiBold"/>
              <a:sym typeface="Crimson Pro SemiBold"/>
            </a:endParaRPr>
          </a:p>
        </p:txBody>
      </p:sp>
      <p:sp>
        <p:nvSpPr>
          <p:cNvPr id="602" name="Google Shape;602;p70"/>
          <p:cNvSpPr txBox="1"/>
          <p:nvPr/>
        </p:nvSpPr>
        <p:spPr>
          <a:xfrm>
            <a:off x="276600" y="1115650"/>
            <a:ext cx="8002200" cy="4316100"/>
          </a:xfrm>
          <a:prstGeom prst="rect">
            <a:avLst/>
          </a:prstGeom>
          <a:noFill/>
          <a:ln>
            <a:noFill/>
          </a:ln>
        </p:spPr>
        <p:txBody>
          <a:bodyPr anchorCtr="0" anchor="ctr" bIns="91425" lIns="91425" spcFirstLastPara="1" rIns="91425" wrap="square" tIns="91425">
            <a:noAutofit/>
          </a:bodyPr>
          <a:lstStyle/>
          <a:p>
            <a:pPr indent="-355600" lvl="0" marL="457200" rtl="0" algn="just">
              <a:lnSpc>
                <a:spcPct val="115000"/>
              </a:lnSpc>
              <a:spcBef>
                <a:spcPts val="0"/>
              </a:spcBef>
              <a:spcAft>
                <a:spcPts val="0"/>
              </a:spcAft>
              <a:buClr>
                <a:srgbClr val="274E13"/>
              </a:buClr>
              <a:buSzPts val="2000"/>
              <a:buFont typeface="Crimson Pro SemiBold"/>
              <a:buChar char="●"/>
            </a:pPr>
            <a:r>
              <a:rPr lang="en" sz="1800">
                <a:solidFill>
                  <a:srgbClr val="274E13"/>
                </a:solidFill>
                <a:latin typeface="Crimson Pro SemiBold"/>
                <a:ea typeface="Crimson Pro SemiBold"/>
                <a:cs typeface="Crimson Pro SemiBold"/>
                <a:sym typeface="Crimson Pro SemiBold"/>
              </a:rPr>
              <a:t>Forest fires pose significant environmental risks, leading to the loss of biodiversity, economic damage, and harm to human lives.</a:t>
            </a:r>
            <a:endParaRPr sz="1800">
              <a:solidFill>
                <a:srgbClr val="274E13"/>
              </a:solidFill>
              <a:latin typeface="Crimson Pro SemiBold"/>
              <a:ea typeface="Crimson Pro SemiBold"/>
              <a:cs typeface="Crimson Pro SemiBold"/>
              <a:sym typeface="Crimson Pro SemiBold"/>
            </a:endParaRPr>
          </a:p>
          <a:p>
            <a:pPr indent="-342900" lvl="0" marL="457200" rtl="0" algn="just">
              <a:spcBef>
                <a:spcPts val="100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Effective prediction and management of forest fires are crucial to mitigating their impact and safeguarding both biodiversity and human communities.</a:t>
            </a:r>
            <a:endParaRPr sz="1800">
              <a:solidFill>
                <a:srgbClr val="274E13"/>
              </a:solidFill>
              <a:latin typeface="Crimson Pro SemiBold"/>
              <a:ea typeface="Crimson Pro SemiBold"/>
              <a:cs typeface="Crimson Pro SemiBold"/>
              <a:sym typeface="Crimson Pro SemiBold"/>
            </a:endParaRPr>
          </a:p>
          <a:p>
            <a:pPr indent="-342900" lvl="0" marL="457200" rtl="0" algn="just">
              <a:spcBef>
                <a:spcPts val="120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This project focuses on developing a Forest Fire Prediction Website that leverages historical meteorological and geographical data from the UCI Machine Learning Repository</a:t>
            </a:r>
            <a:endParaRPr sz="1800">
              <a:solidFill>
                <a:srgbClr val="274E13"/>
              </a:solidFill>
              <a:latin typeface="Crimson Pro SemiBold"/>
              <a:ea typeface="Crimson Pro SemiBold"/>
              <a:cs typeface="Crimson Pro SemiBold"/>
              <a:sym typeface="Crimson Pro SemiBold"/>
            </a:endParaRPr>
          </a:p>
          <a:p>
            <a:pPr indent="0" lvl="0" marL="457200" rtl="0" algn="l">
              <a:lnSpc>
                <a:spcPct val="115000"/>
              </a:lnSpc>
              <a:spcBef>
                <a:spcPts val="1200"/>
              </a:spcBef>
              <a:spcAft>
                <a:spcPts val="0"/>
              </a:spcAft>
              <a:buNone/>
            </a:pPr>
            <a:r>
              <a:t/>
            </a:r>
            <a:endParaRPr sz="1800">
              <a:solidFill>
                <a:srgbClr val="274E13"/>
              </a:solidFill>
              <a:latin typeface="Crimson Pro SemiBold"/>
              <a:ea typeface="Crimson Pro SemiBold"/>
              <a:cs typeface="Crimson Pro SemiBold"/>
              <a:sym typeface="Crimson Pro SemiBold"/>
            </a:endParaRPr>
          </a:p>
          <a:p>
            <a:pPr indent="0" lvl="0" marL="457200" rtl="0" algn="l">
              <a:lnSpc>
                <a:spcPct val="115000"/>
              </a:lnSpc>
              <a:spcBef>
                <a:spcPts val="1000"/>
              </a:spcBef>
              <a:spcAft>
                <a:spcPts val="0"/>
              </a:spcAft>
              <a:buNone/>
            </a:pPr>
            <a:r>
              <a:t/>
            </a:r>
            <a:endParaRPr sz="2000">
              <a:solidFill>
                <a:srgbClr val="274E13"/>
              </a:solidFill>
              <a:latin typeface="Crimson Pro SemiBold"/>
              <a:ea typeface="Crimson Pro SemiBold"/>
              <a:cs typeface="Crimson Pro SemiBold"/>
              <a:sym typeface="Crimson Pro SemiBold"/>
            </a:endParaRPr>
          </a:p>
          <a:p>
            <a:pPr indent="0" lvl="0" marL="457200" rtl="0" algn="just">
              <a:spcBef>
                <a:spcPts val="1000"/>
              </a:spcBef>
              <a:spcAft>
                <a:spcPts val="0"/>
              </a:spcAft>
              <a:buNone/>
            </a:pPr>
            <a:r>
              <a:t/>
            </a:r>
            <a:endParaRPr sz="1800">
              <a:solidFill>
                <a:srgbClr val="274E13"/>
              </a:solidFill>
              <a:latin typeface="Crimson Pro SemiBold"/>
              <a:ea typeface="Crimson Pro SemiBold"/>
              <a:cs typeface="Crimson Pro SemiBold"/>
              <a:sym typeface="Crimson Pro SemiBold"/>
            </a:endParaRPr>
          </a:p>
        </p:txBody>
      </p:sp>
      <p:pic>
        <p:nvPicPr>
          <p:cNvPr descr="Forest dense with evergreen trees." id="603" name="Google Shape;603;p70"/>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txBox="1"/>
          <p:nvPr/>
        </p:nvSpPr>
        <p:spPr>
          <a:xfrm>
            <a:off x="160200" y="96725"/>
            <a:ext cx="5874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200" u="sng">
              <a:solidFill>
                <a:srgbClr val="274E13"/>
              </a:solidFill>
              <a:latin typeface="Crimson Pro"/>
              <a:ea typeface="Crimson Pro"/>
              <a:cs typeface="Crimson Pro"/>
              <a:sym typeface="Crimson Pro"/>
            </a:endParaRPr>
          </a:p>
          <a:p>
            <a:pPr indent="0" lvl="0" marL="0" rtl="0" algn="l">
              <a:spcBef>
                <a:spcPts val="0"/>
              </a:spcBef>
              <a:spcAft>
                <a:spcPts val="0"/>
              </a:spcAft>
              <a:buNone/>
            </a:pPr>
            <a:r>
              <a:t/>
            </a:r>
            <a:endParaRPr sz="2300">
              <a:solidFill>
                <a:srgbClr val="274E13"/>
              </a:solidFill>
              <a:latin typeface="Crimson Pro SemiBold"/>
              <a:ea typeface="Crimson Pro SemiBold"/>
              <a:cs typeface="Crimson Pro SemiBold"/>
              <a:sym typeface="Crimson Pro SemiBold"/>
            </a:endParaRPr>
          </a:p>
          <a:p>
            <a:pPr indent="0" lvl="0" marL="0" rtl="0" algn="l">
              <a:spcBef>
                <a:spcPts val="0"/>
              </a:spcBef>
              <a:spcAft>
                <a:spcPts val="0"/>
              </a:spcAft>
              <a:buNone/>
            </a:pPr>
            <a:r>
              <a:t/>
            </a:r>
            <a:endParaRPr sz="2300">
              <a:solidFill>
                <a:srgbClr val="274E13"/>
              </a:solidFill>
              <a:latin typeface="Crimson Pro SemiBold"/>
              <a:ea typeface="Crimson Pro SemiBold"/>
              <a:cs typeface="Crimson Pro SemiBold"/>
              <a:sym typeface="Crimson Pro SemiBold"/>
            </a:endParaRPr>
          </a:p>
        </p:txBody>
      </p:sp>
      <p:pic>
        <p:nvPicPr>
          <p:cNvPr descr="Forest dense with evergreen trees." id="724" name="Google Shape;724;p88"/>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725" name="Google Shape;725;p88"/>
          <p:cNvSpPr txBox="1"/>
          <p:nvPr/>
        </p:nvSpPr>
        <p:spPr>
          <a:xfrm>
            <a:off x="1363200" y="2063850"/>
            <a:ext cx="6417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5400" u="sng">
                <a:solidFill>
                  <a:srgbClr val="274E13"/>
                </a:solidFill>
                <a:latin typeface="Crimson Pro ExtraBold"/>
                <a:ea typeface="Crimson Pro ExtraBold"/>
                <a:cs typeface="Crimson Pro ExtraBold"/>
                <a:sym typeface="Crimson Pro ExtraBold"/>
              </a:rPr>
              <a:t>Output</a:t>
            </a:r>
            <a:endParaRPr sz="2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descr="Forest dense with evergreen trees." id="730" name="Google Shape;730;p89"/>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31" name="Google Shape;731;p89"/>
          <p:cNvPicPr preferRelativeResize="0"/>
          <p:nvPr/>
        </p:nvPicPr>
        <p:blipFill>
          <a:blip r:embed="rId4">
            <a:alphaModFix/>
          </a:blip>
          <a:stretch>
            <a:fillRect/>
          </a:stretch>
        </p:blipFill>
        <p:spPr>
          <a:xfrm>
            <a:off x="0" y="324300"/>
            <a:ext cx="9144000" cy="42076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descr="Forest dense with evergreen trees." id="736" name="Google Shape;736;p90"/>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37" name="Google Shape;737;p90"/>
          <p:cNvPicPr preferRelativeResize="0"/>
          <p:nvPr/>
        </p:nvPicPr>
        <p:blipFill>
          <a:blip r:embed="rId4">
            <a:alphaModFix/>
          </a:blip>
          <a:stretch>
            <a:fillRect/>
          </a:stretch>
        </p:blipFill>
        <p:spPr>
          <a:xfrm>
            <a:off x="0" y="500050"/>
            <a:ext cx="9144000" cy="4143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Forest dense with evergreen trees." id="742" name="Google Shape;742;p91"/>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43" name="Google Shape;743;p91"/>
          <p:cNvPicPr preferRelativeResize="0"/>
          <p:nvPr/>
        </p:nvPicPr>
        <p:blipFill>
          <a:blip r:embed="rId4">
            <a:alphaModFix/>
          </a:blip>
          <a:stretch>
            <a:fillRect/>
          </a:stretch>
        </p:blipFill>
        <p:spPr>
          <a:xfrm>
            <a:off x="0" y="478631"/>
            <a:ext cx="9144000" cy="418623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descr="Forest dense with evergreen trees." id="748" name="Google Shape;748;p92"/>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49" name="Google Shape;749;p92"/>
          <p:cNvPicPr preferRelativeResize="0"/>
          <p:nvPr/>
        </p:nvPicPr>
        <p:blipFill>
          <a:blip r:embed="rId4">
            <a:alphaModFix/>
          </a:blip>
          <a:stretch>
            <a:fillRect/>
          </a:stretch>
        </p:blipFill>
        <p:spPr>
          <a:xfrm>
            <a:off x="0" y="482203"/>
            <a:ext cx="9144000" cy="41790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descr="Forest dense with evergreen trees." id="754" name="Google Shape;754;p93"/>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55" name="Google Shape;755;p93"/>
          <p:cNvPicPr preferRelativeResize="0"/>
          <p:nvPr/>
        </p:nvPicPr>
        <p:blipFill>
          <a:blip r:embed="rId4">
            <a:alphaModFix/>
          </a:blip>
          <a:stretch>
            <a:fillRect/>
          </a:stretch>
        </p:blipFill>
        <p:spPr>
          <a:xfrm>
            <a:off x="0" y="475059"/>
            <a:ext cx="9144000" cy="419338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descr="Forest dense with evergreen trees." id="760" name="Google Shape;760;p94"/>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61" name="Google Shape;761;p94"/>
          <p:cNvPicPr preferRelativeResize="0"/>
          <p:nvPr/>
        </p:nvPicPr>
        <p:blipFill>
          <a:blip r:embed="rId4">
            <a:alphaModFix/>
          </a:blip>
          <a:stretch>
            <a:fillRect/>
          </a:stretch>
        </p:blipFill>
        <p:spPr>
          <a:xfrm>
            <a:off x="0" y="500063"/>
            <a:ext cx="9144000" cy="4143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descr="Forest dense with evergreen trees." id="766" name="Google Shape;766;p95"/>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67" name="Google Shape;767;p95"/>
          <p:cNvPicPr preferRelativeResize="0"/>
          <p:nvPr/>
        </p:nvPicPr>
        <p:blipFill>
          <a:blip r:embed="rId4">
            <a:alphaModFix/>
          </a:blip>
          <a:stretch>
            <a:fillRect/>
          </a:stretch>
        </p:blipFill>
        <p:spPr>
          <a:xfrm>
            <a:off x="0" y="510778"/>
            <a:ext cx="9144000" cy="41219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descr="Forest dense with evergreen trees." id="772" name="Google Shape;772;p96"/>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pic>
        <p:nvPicPr>
          <p:cNvPr id="773" name="Google Shape;773;p96"/>
          <p:cNvPicPr preferRelativeResize="0"/>
          <p:nvPr/>
        </p:nvPicPr>
        <p:blipFill>
          <a:blip r:embed="rId4">
            <a:alphaModFix/>
          </a:blip>
          <a:stretch>
            <a:fillRect/>
          </a:stretch>
        </p:blipFill>
        <p:spPr>
          <a:xfrm>
            <a:off x="0" y="507206"/>
            <a:ext cx="9144000" cy="41290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descr="Forest dense with evergreen trees." id="778" name="Google Shape;778;p97"/>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779" name="Google Shape;779;p97"/>
          <p:cNvSpPr txBox="1"/>
          <p:nvPr/>
        </p:nvSpPr>
        <p:spPr>
          <a:xfrm>
            <a:off x="-439600" y="305525"/>
            <a:ext cx="6417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100" u="sng">
                <a:solidFill>
                  <a:srgbClr val="274E13"/>
                </a:solidFill>
                <a:latin typeface="Crimson Pro ExtraBold"/>
                <a:ea typeface="Crimson Pro ExtraBold"/>
                <a:cs typeface="Crimson Pro ExtraBold"/>
                <a:sym typeface="Crimson Pro ExtraBold"/>
              </a:rPr>
              <a:t>Hardware Requirements</a:t>
            </a:r>
            <a:endParaRPr sz="2500">
              <a:solidFill>
                <a:schemeClr val="dk2"/>
              </a:solidFill>
            </a:endParaRPr>
          </a:p>
        </p:txBody>
      </p:sp>
      <p:sp>
        <p:nvSpPr>
          <p:cNvPr id="780" name="Google Shape;780;p97"/>
          <p:cNvSpPr txBox="1"/>
          <p:nvPr/>
        </p:nvSpPr>
        <p:spPr>
          <a:xfrm>
            <a:off x="1084425" y="967325"/>
            <a:ext cx="65721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2"/>
              </a:buClr>
              <a:buSzPts val="2100"/>
              <a:buFont typeface="Crimson Pro SemiBold"/>
              <a:buChar char="●"/>
            </a:pPr>
            <a:r>
              <a:rPr lang="en" sz="2100">
                <a:solidFill>
                  <a:schemeClr val="dk2"/>
                </a:solidFill>
                <a:latin typeface="Crimson Pro SemiBold"/>
                <a:ea typeface="Crimson Pro SemiBold"/>
                <a:cs typeface="Crimson Pro SemiBold"/>
                <a:sym typeface="Crimson Pro SemiBold"/>
              </a:rPr>
              <a:t>Processor : AMD Ryzen 7</a:t>
            </a:r>
            <a:endParaRPr sz="2100">
              <a:solidFill>
                <a:schemeClr val="dk2"/>
              </a:solidFill>
              <a:latin typeface="Crimson Pro SemiBold"/>
              <a:ea typeface="Crimson Pro SemiBold"/>
              <a:cs typeface="Crimson Pro SemiBold"/>
              <a:sym typeface="Crimson Pro SemiBold"/>
            </a:endParaRPr>
          </a:p>
          <a:p>
            <a:pPr indent="-361950" lvl="0" marL="457200" rtl="0" algn="l">
              <a:spcBef>
                <a:spcPts val="0"/>
              </a:spcBef>
              <a:spcAft>
                <a:spcPts val="0"/>
              </a:spcAft>
              <a:buClr>
                <a:schemeClr val="dk2"/>
              </a:buClr>
              <a:buSzPts val="2100"/>
              <a:buFont typeface="Crimson Pro SemiBold"/>
              <a:buChar char="●"/>
            </a:pPr>
            <a:r>
              <a:rPr lang="en" sz="2100">
                <a:solidFill>
                  <a:schemeClr val="dk2"/>
                </a:solidFill>
                <a:latin typeface="Crimson Pro SemiBold"/>
                <a:ea typeface="Crimson Pro SemiBold"/>
                <a:cs typeface="Crimson Pro SemiBold"/>
                <a:sym typeface="Crimson Pro SemiBold"/>
              </a:rPr>
              <a:t>Ram : 16GB</a:t>
            </a:r>
            <a:endParaRPr sz="2100">
              <a:solidFill>
                <a:schemeClr val="dk2"/>
              </a:solidFill>
              <a:latin typeface="Crimson Pro SemiBold"/>
              <a:ea typeface="Crimson Pro SemiBold"/>
              <a:cs typeface="Crimson Pro SemiBold"/>
              <a:sym typeface="Crimson Pro SemiBold"/>
            </a:endParaRPr>
          </a:p>
          <a:p>
            <a:pPr indent="-361950" lvl="0" marL="457200" rtl="0" algn="l">
              <a:spcBef>
                <a:spcPts val="0"/>
              </a:spcBef>
              <a:spcAft>
                <a:spcPts val="0"/>
              </a:spcAft>
              <a:buClr>
                <a:schemeClr val="dk2"/>
              </a:buClr>
              <a:buSzPts val="2100"/>
              <a:buFont typeface="Crimson Pro SemiBold"/>
              <a:buChar char="●"/>
            </a:pPr>
            <a:r>
              <a:rPr lang="en" sz="2100">
                <a:solidFill>
                  <a:schemeClr val="dk2"/>
                </a:solidFill>
                <a:latin typeface="Crimson Pro SemiBold"/>
                <a:ea typeface="Crimson Pro SemiBold"/>
                <a:cs typeface="Crimson Pro SemiBold"/>
                <a:sym typeface="Crimson Pro SemiBold"/>
              </a:rPr>
              <a:t>Storage : 1TB </a:t>
            </a:r>
            <a:endParaRPr sz="2100">
              <a:solidFill>
                <a:schemeClr val="dk2"/>
              </a:solidFill>
              <a:latin typeface="Crimson Pro SemiBold"/>
              <a:ea typeface="Crimson Pro SemiBold"/>
              <a:cs typeface="Crimson Pro SemiBold"/>
              <a:sym typeface="Crimson Pro SemiBold"/>
            </a:endParaRPr>
          </a:p>
          <a:p>
            <a:pPr indent="-361950" lvl="0" marL="457200" rtl="0" algn="l">
              <a:spcBef>
                <a:spcPts val="0"/>
              </a:spcBef>
              <a:spcAft>
                <a:spcPts val="0"/>
              </a:spcAft>
              <a:buClr>
                <a:schemeClr val="dk2"/>
              </a:buClr>
              <a:buSzPts val="2100"/>
              <a:buFont typeface="Crimson Pro SemiBold"/>
              <a:buChar char="●"/>
            </a:pPr>
            <a:r>
              <a:rPr lang="en" sz="2100">
                <a:solidFill>
                  <a:schemeClr val="dk2"/>
                </a:solidFill>
                <a:latin typeface="Crimson Pro SemiBold"/>
                <a:ea typeface="Crimson Pro SemiBold"/>
                <a:cs typeface="Crimson Pro SemiBold"/>
                <a:sym typeface="Crimson Pro SemiBold"/>
              </a:rPr>
              <a:t>Network : 100 Mbps Lan/ Wifi</a:t>
            </a:r>
            <a:endParaRPr sz="2100">
              <a:solidFill>
                <a:schemeClr val="dk2"/>
              </a:solidFill>
              <a:latin typeface="Crimson Pro SemiBold"/>
              <a:ea typeface="Crimson Pro SemiBold"/>
              <a:cs typeface="Crimson Pro SemiBold"/>
              <a:sym typeface="Crimson Pro SemiBold"/>
            </a:endParaRPr>
          </a:p>
        </p:txBody>
      </p:sp>
      <p:sp>
        <p:nvSpPr>
          <p:cNvPr id="781" name="Google Shape;781;p97"/>
          <p:cNvSpPr txBox="1"/>
          <p:nvPr/>
        </p:nvSpPr>
        <p:spPr>
          <a:xfrm>
            <a:off x="-366325" y="2674300"/>
            <a:ext cx="59715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100" u="sng">
                <a:solidFill>
                  <a:srgbClr val="274E13"/>
                </a:solidFill>
                <a:latin typeface="Crimson Pro ExtraBold"/>
                <a:ea typeface="Crimson Pro ExtraBold"/>
                <a:cs typeface="Crimson Pro ExtraBold"/>
                <a:sym typeface="Crimson Pro ExtraBold"/>
              </a:rPr>
              <a:t>Software</a:t>
            </a:r>
            <a:r>
              <a:rPr lang="en" sz="3100" u="sng">
                <a:solidFill>
                  <a:srgbClr val="274E13"/>
                </a:solidFill>
                <a:latin typeface="Crimson Pro ExtraBold"/>
                <a:ea typeface="Crimson Pro ExtraBold"/>
                <a:cs typeface="Crimson Pro ExtraBold"/>
                <a:sym typeface="Crimson Pro ExtraBold"/>
              </a:rPr>
              <a:t> Requirements</a:t>
            </a:r>
            <a:endParaRPr sz="2500">
              <a:solidFill>
                <a:schemeClr val="dk2"/>
              </a:solidFill>
            </a:endParaRPr>
          </a:p>
        </p:txBody>
      </p:sp>
      <p:sp>
        <p:nvSpPr>
          <p:cNvPr id="782" name="Google Shape;782;p97"/>
          <p:cNvSpPr txBox="1"/>
          <p:nvPr/>
        </p:nvSpPr>
        <p:spPr>
          <a:xfrm>
            <a:off x="1084425" y="3498600"/>
            <a:ext cx="62097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Crimson Pro SemiBold"/>
              <a:buChar char="●"/>
            </a:pPr>
            <a:r>
              <a:rPr lang="en" sz="2000">
                <a:solidFill>
                  <a:schemeClr val="dk2"/>
                </a:solidFill>
                <a:latin typeface="Crimson Pro SemiBold"/>
                <a:ea typeface="Crimson Pro SemiBold"/>
                <a:cs typeface="Crimson Pro SemiBold"/>
                <a:sym typeface="Crimson Pro SemiBold"/>
              </a:rPr>
              <a:t>Operating System : Windows 11</a:t>
            </a:r>
            <a:endParaRPr sz="2000">
              <a:solidFill>
                <a:schemeClr val="dk2"/>
              </a:solidFill>
              <a:latin typeface="Crimson Pro SemiBold"/>
              <a:ea typeface="Crimson Pro SemiBold"/>
              <a:cs typeface="Crimson Pro SemiBold"/>
              <a:sym typeface="Crimson Pro SemiBold"/>
            </a:endParaRPr>
          </a:p>
          <a:p>
            <a:pPr indent="-355600" lvl="0" marL="457200" rtl="0" algn="l">
              <a:spcBef>
                <a:spcPts val="0"/>
              </a:spcBef>
              <a:spcAft>
                <a:spcPts val="0"/>
              </a:spcAft>
              <a:buClr>
                <a:schemeClr val="dk2"/>
              </a:buClr>
              <a:buSzPts val="2000"/>
              <a:buFont typeface="Crimson Pro SemiBold"/>
              <a:buChar char="●"/>
            </a:pPr>
            <a:r>
              <a:rPr lang="en" sz="2000">
                <a:solidFill>
                  <a:schemeClr val="dk2"/>
                </a:solidFill>
                <a:latin typeface="Crimson Pro SemiBold"/>
                <a:ea typeface="Crimson Pro SemiBold"/>
                <a:cs typeface="Crimson Pro SemiBold"/>
                <a:sym typeface="Crimson Pro SemiBold"/>
              </a:rPr>
              <a:t>Frontend : HTML, CSS</a:t>
            </a:r>
            <a:endParaRPr sz="2000">
              <a:solidFill>
                <a:schemeClr val="dk2"/>
              </a:solidFill>
              <a:latin typeface="Crimson Pro SemiBold"/>
              <a:ea typeface="Crimson Pro SemiBold"/>
              <a:cs typeface="Crimson Pro SemiBold"/>
              <a:sym typeface="Crimson Pro SemiBold"/>
            </a:endParaRPr>
          </a:p>
          <a:p>
            <a:pPr indent="-355600" lvl="0" marL="457200" rtl="0" algn="l">
              <a:spcBef>
                <a:spcPts val="0"/>
              </a:spcBef>
              <a:spcAft>
                <a:spcPts val="0"/>
              </a:spcAft>
              <a:buClr>
                <a:schemeClr val="dk2"/>
              </a:buClr>
              <a:buSzPts val="2000"/>
              <a:buFont typeface="Crimson Pro SemiBold"/>
              <a:buChar char="●"/>
            </a:pPr>
            <a:r>
              <a:rPr lang="en" sz="2000">
                <a:solidFill>
                  <a:schemeClr val="dk2"/>
                </a:solidFill>
                <a:latin typeface="Crimson Pro SemiBold"/>
                <a:ea typeface="Crimson Pro SemiBold"/>
                <a:cs typeface="Crimson Pro SemiBold"/>
                <a:sym typeface="Crimson Pro SemiBold"/>
              </a:rPr>
              <a:t>Backend : Flask</a:t>
            </a:r>
            <a:endParaRPr sz="2000">
              <a:solidFill>
                <a:schemeClr val="dk2"/>
              </a:solidFill>
              <a:latin typeface="Crimson Pro SemiBold"/>
              <a:ea typeface="Crimson Pro SemiBold"/>
              <a:cs typeface="Crimson Pro SemiBold"/>
              <a:sym typeface="Crimson Pro SemiBold"/>
            </a:endParaRPr>
          </a:p>
          <a:p>
            <a:pPr indent="-355600" lvl="0" marL="457200" rtl="0" algn="l">
              <a:spcBef>
                <a:spcPts val="0"/>
              </a:spcBef>
              <a:spcAft>
                <a:spcPts val="0"/>
              </a:spcAft>
              <a:buClr>
                <a:schemeClr val="dk2"/>
              </a:buClr>
              <a:buSzPts val="2000"/>
              <a:buFont typeface="Crimson Pro SemiBold"/>
              <a:buChar char="●"/>
            </a:pPr>
            <a:r>
              <a:rPr lang="en" sz="2000">
                <a:solidFill>
                  <a:schemeClr val="dk2"/>
                </a:solidFill>
                <a:latin typeface="Crimson Pro SemiBold"/>
                <a:ea typeface="Crimson Pro SemiBold"/>
                <a:cs typeface="Crimson Pro SemiBold"/>
                <a:sym typeface="Crimson Pro SemiBold"/>
              </a:rPr>
              <a:t>Database :  NoSQL JSON </a:t>
            </a:r>
            <a:r>
              <a:rPr lang="en" sz="2000">
                <a:solidFill>
                  <a:schemeClr val="dk2"/>
                </a:solidFill>
                <a:latin typeface="Crimson Pro SemiBold"/>
                <a:ea typeface="Crimson Pro SemiBold"/>
                <a:cs typeface="Crimson Pro SemiBold"/>
                <a:sym typeface="Crimson Pro SemiBold"/>
              </a:rPr>
              <a:t>database</a:t>
            </a:r>
            <a:endParaRPr sz="2000">
              <a:solidFill>
                <a:schemeClr val="dk2"/>
              </a:solidFill>
              <a:latin typeface="Crimson Pro SemiBold"/>
              <a:ea typeface="Crimson Pro SemiBold"/>
              <a:cs typeface="Crimson Pro SemiBold"/>
              <a:sym typeface="Crimson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descr="Forest dense with evergreen trees." id="608" name="Google Shape;608;p71"/>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609" name="Google Shape;609;p71"/>
          <p:cNvSpPr txBox="1"/>
          <p:nvPr/>
        </p:nvSpPr>
        <p:spPr>
          <a:xfrm>
            <a:off x="1428750" y="1940700"/>
            <a:ext cx="62865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5200" u="sng">
                <a:solidFill>
                  <a:srgbClr val="274E13"/>
                </a:solidFill>
                <a:latin typeface="Crimson Pro ExtraBold"/>
                <a:ea typeface="Crimson Pro ExtraBold"/>
                <a:cs typeface="Crimson Pro ExtraBold"/>
                <a:sym typeface="Crimson Pro ExtraBold"/>
              </a:rPr>
              <a:t>Problem Definition</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descr="Forest dense with evergreen trees." id="787" name="Google Shape;787;p98"/>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788" name="Google Shape;788;p98"/>
          <p:cNvSpPr txBox="1"/>
          <p:nvPr/>
        </p:nvSpPr>
        <p:spPr>
          <a:xfrm>
            <a:off x="1237600" y="1925150"/>
            <a:ext cx="6417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5400" u="sng">
                <a:solidFill>
                  <a:srgbClr val="274E13"/>
                </a:solidFill>
                <a:latin typeface="Crimson Pro ExtraBold"/>
                <a:ea typeface="Crimson Pro ExtraBold"/>
                <a:cs typeface="Crimson Pro ExtraBold"/>
                <a:sym typeface="Crimson Pro ExtraBold"/>
              </a:rPr>
              <a:t>Future Scope</a:t>
            </a:r>
            <a:endParaRPr sz="20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descr="Forest dense with evergreen trees." id="793" name="Google Shape;793;p99"/>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794" name="Google Shape;794;p99"/>
          <p:cNvSpPr txBox="1"/>
          <p:nvPr/>
        </p:nvSpPr>
        <p:spPr>
          <a:xfrm>
            <a:off x="800100" y="800100"/>
            <a:ext cx="7791300" cy="4497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100"/>
              <a:buFont typeface="Arial"/>
              <a:buNone/>
            </a:pPr>
            <a:r>
              <a:rPr b="1" lang="en" sz="1800" u="sng">
                <a:solidFill>
                  <a:srgbClr val="274E13"/>
                </a:solidFill>
                <a:latin typeface="Crimson Pro"/>
                <a:ea typeface="Crimson Pro"/>
                <a:cs typeface="Crimson Pro"/>
                <a:sym typeface="Crimson Pro"/>
              </a:rPr>
              <a:t>Mobile App Development</a:t>
            </a:r>
            <a:br>
              <a:rPr b="1" lang="en" sz="1800">
                <a:solidFill>
                  <a:srgbClr val="274E13"/>
                </a:solidFill>
                <a:latin typeface="Crimson Pro"/>
                <a:ea typeface="Crimson Pro"/>
                <a:cs typeface="Crimson Pro"/>
                <a:sym typeface="Crimson Pro"/>
              </a:rPr>
            </a:br>
            <a:endParaRPr b="1" sz="1800">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Cross-platform app (Flutter/React Native).</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Field data input, real-time predictions, and alert system.</a:t>
            </a:r>
            <a:br>
              <a:rPr lang="en" sz="1800">
                <a:solidFill>
                  <a:srgbClr val="274E13"/>
                </a:solidFill>
                <a:latin typeface="Crimson Pro SemiBold"/>
                <a:ea typeface="Crimson Pro SemiBold"/>
                <a:cs typeface="Crimson Pro SemiBold"/>
                <a:sym typeface="Crimson Pro SemiBold"/>
              </a:rPr>
            </a:br>
            <a:endParaRPr b="1"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None/>
            </a:pPr>
            <a:r>
              <a:rPr b="1" lang="en" sz="1800" u="sng">
                <a:solidFill>
                  <a:srgbClr val="274E13"/>
                </a:solidFill>
                <a:latin typeface="Crimson Pro"/>
                <a:ea typeface="Crimson Pro"/>
                <a:cs typeface="Crimson Pro"/>
                <a:sym typeface="Crimson Pro"/>
              </a:rPr>
              <a:t>Cloud Deployment</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Host system on AWS/GCP with scalable architecture.</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Use REST APIs and containers for modular growth.</a:t>
            </a:r>
            <a:br>
              <a:rPr lang="en" sz="1800">
                <a:solidFill>
                  <a:srgbClr val="274E13"/>
                </a:solidFill>
                <a:latin typeface="Crimson Pro SemiBold"/>
                <a:ea typeface="Crimson Pro SemiBold"/>
                <a:cs typeface="Crimson Pro SemiBold"/>
                <a:sym typeface="Crimson Pro SemiBold"/>
              </a:rPr>
            </a:br>
            <a:endParaRPr b="1" sz="1800">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None/>
            </a:pPr>
            <a:r>
              <a:rPr b="1" lang="en" sz="1800" u="sng">
                <a:solidFill>
                  <a:srgbClr val="274E13"/>
                </a:solidFill>
                <a:latin typeface="Crimson Pro"/>
                <a:ea typeface="Crimson Pro"/>
                <a:cs typeface="Crimson Pro"/>
                <a:sym typeface="Crimson Pro"/>
              </a:rPr>
              <a:t>Government &amp; Research Collaboration</a:t>
            </a:r>
            <a:br>
              <a:rPr b="1" lang="en" sz="1800" u="sng">
                <a:solidFill>
                  <a:srgbClr val="274E13"/>
                </a:solidFill>
                <a:latin typeface="Crimson Pro"/>
                <a:ea typeface="Crimson Pro"/>
                <a:cs typeface="Crimson Pro"/>
                <a:sym typeface="Crimson Pro"/>
              </a:rPr>
            </a:br>
            <a:endParaRPr b="1" sz="1800" u="sng">
              <a:solidFill>
                <a:srgbClr val="274E13"/>
              </a:solidFill>
              <a:latin typeface="Crimson Pro"/>
              <a:ea typeface="Crimson Pro"/>
              <a:cs typeface="Crimson Pro"/>
              <a:sym typeface="Crimson Pro"/>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Access real-time forest and satellite data.</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Support early warning systems and policy-making.</a:t>
            </a:r>
            <a:endParaRPr sz="1800">
              <a:solidFill>
                <a:srgbClr val="274E13"/>
              </a:solidFill>
              <a:latin typeface="Crimson Pro SemiBold"/>
              <a:ea typeface="Crimson Pro SemiBold"/>
              <a:cs typeface="Crimson Pro SemiBold"/>
              <a:sym typeface="Crimson Pro SemiBold"/>
            </a:endParaRPr>
          </a:p>
          <a:p>
            <a:pPr indent="0" lvl="0" marL="0" rtl="0" algn="l">
              <a:lnSpc>
                <a:spcPct val="80000"/>
              </a:lnSpc>
              <a:spcBef>
                <a:spcPts val="0"/>
              </a:spcBef>
              <a:spcAft>
                <a:spcPts val="0"/>
              </a:spcAft>
              <a:buNone/>
            </a:pPr>
            <a:r>
              <a:t/>
            </a:r>
            <a:endParaRPr sz="1800">
              <a:solidFill>
                <a:srgbClr val="274E13"/>
              </a:solidFill>
              <a:latin typeface="Crimson Pro SemiBold"/>
              <a:ea typeface="Crimson Pro SemiBold"/>
              <a:cs typeface="Crimson Pro SemiBold"/>
              <a:sym typeface="Crimson Pro SemiBold"/>
            </a:endParaRPr>
          </a:p>
          <a:p>
            <a:pPr indent="0" lvl="0" marL="457200" rtl="0" algn="l">
              <a:lnSpc>
                <a:spcPct val="60000"/>
              </a:lnSpc>
              <a:spcBef>
                <a:spcPts val="0"/>
              </a:spcBef>
              <a:spcAft>
                <a:spcPts val="0"/>
              </a:spcAft>
              <a:buNone/>
            </a:pPr>
            <a:r>
              <a:t/>
            </a:r>
            <a:endParaRPr b="1" sz="1700" u="sng">
              <a:solidFill>
                <a:srgbClr val="274E13"/>
              </a:solidFill>
              <a:latin typeface="Crimson Pro"/>
              <a:ea typeface="Crimson Pro"/>
              <a:cs typeface="Crimson Pro"/>
              <a:sym typeface="Crimson Pro"/>
            </a:endParaRPr>
          </a:p>
          <a:p>
            <a:pPr indent="0" lvl="0" marL="0" rtl="0" algn="l">
              <a:lnSpc>
                <a:spcPct val="60000"/>
              </a:lnSpc>
              <a:spcBef>
                <a:spcPts val="0"/>
              </a:spcBef>
              <a:spcAft>
                <a:spcPts val="0"/>
              </a:spcAft>
              <a:buNone/>
            </a:pPr>
            <a:r>
              <a:t/>
            </a:r>
            <a:endParaRPr sz="1800">
              <a:solidFill>
                <a:srgbClr val="274E13"/>
              </a:solidFill>
              <a:latin typeface="Crimson Pro SemiBold"/>
              <a:ea typeface="Crimson Pro SemiBold"/>
              <a:cs typeface="Crimson Pro SemiBold"/>
              <a:sym typeface="Crimson Pro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descr="Forest dense with evergreen trees." id="799" name="Google Shape;799;p100"/>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800" name="Google Shape;800;p100"/>
          <p:cNvSpPr txBox="1"/>
          <p:nvPr/>
        </p:nvSpPr>
        <p:spPr>
          <a:xfrm>
            <a:off x="800100" y="800100"/>
            <a:ext cx="7791300" cy="2844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800" u="sng">
                <a:solidFill>
                  <a:srgbClr val="274E13"/>
                </a:solidFill>
                <a:latin typeface="Crimson Pro"/>
                <a:ea typeface="Crimson Pro"/>
                <a:cs typeface="Crimson Pro"/>
                <a:sym typeface="Crimson Pro"/>
              </a:rPr>
              <a:t>I</a:t>
            </a:r>
            <a:r>
              <a:rPr b="1" lang="en" sz="1800" u="sng">
                <a:solidFill>
                  <a:srgbClr val="274E13"/>
                </a:solidFill>
                <a:latin typeface="Crimson Pro"/>
                <a:ea typeface="Crimson Pro"/>
                <a:cs typeface="Crimson Pro"/>
                <a:sym typeface="Crimson Pro"/>
              </a:rPr>
              <a:t>oT Integration</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Use sensors for real-time temperature, humidity, wind, FMC data.</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Enables live monitoring and hyper-local predictions.</a:t>
            </a:r>
            <a:br>
              <a:rPr lang="en" sz="1800">
                <a:solidFill>
                  <a:srgbClr val="274E13"/>
                </a:solidFill>
                <a:latin typeface="Crimson Pro SemiBold"/>
                <a:ea typeface="Crimson Pro SemiBold"/>
                <a:cs typeface="Crimson Pro SemiBold"/>
                <a:sym typeface="Crimson Pro SemiBold"/>
              </a:rPr>
            </a:br>
            <a:endParaRPr b="1" sz="1800" u="sng">
              <a:solidFill>
                <a:srgbClr val="274E13"/>
              </a:solidFill>
              <a:latin typeface="Crimson Pro"/>
              <a:ea typeface="Crimson Pro"/>
              <a:cs typeface="Crimson Pro"/>
              <a:sym typeface="Crimson Pro"/>
            </a:endParaRPr>
          </a:p>
          <a:p>
            <a:pPr indent="0" lvl="0" marL="0" rtl="0" algn="l">
              <a:lnSpc>
                <a:spcPct val="80000"/>
              </a:lnSpc>
              <a:spcBef>
                <a:spcPts val="0"/>
              </a:spcBef>
              <a:spcAft>
                <a:spcPts val="0"/>
              </a:spcAft>
              <a:buNone/>
            </a:pPr>
            <a:r>
              <a:rPr b="1" lang="en" sz="1800" u="sng">
                <a:solidFill>
                  <a:srgbClr val="274E13"/>
                </a:solidFill>
                <a:latin typeface="Crimson Pro"/>
                <a:ea typeface="Crimson Pro"/>
                <a:cs typeface="Crimson Pro"/>
                <a:sym typeface="Crimson Pro"/>
              </a:rPr>
              <a:t>Deep Learning Models</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Apply CNN + LSTM for spatial-temporal prediction.</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a:p>
            <a:pPr indent="-342900" lvl="0" marL="457200" rtl="0" algn="l">
              <a:lnSpc>
                <a:spcPct val="80000"/>
              </a:lnSpc>
              <a:spcBef>
                <a:spcPts val="0"/>
              </a:spcBef>
              <a:spcAft>
                <a:spcPts val="0"/>
              </a:spcAft>
              <a:buClr>
                <a:srgbClr val="274E13"/>
              </a:buClr>
              <a:buSzPts val="1800"/>
              <a:buFont typeface="Crimson Pro SemiBold"/>
              <a:buChar char="●"/>
            </a:pPr>
            <a:r>
              <a:rPr lang="en" sz="1800">
                <a:solidFill>
                  <a:srgbClr val="274E13"/>
                </a:solidFill>
                <a:latin typeface="Crimson Pro SemiBold"/>
                <a:ea typeface="Crimson Pro SemiBold"/>
                <a:cs typeface="Crimson Pro SemiBold"/>
                <a:sym typeface="Crimson Pro SemiBold"/>
              </a:rPr>
              <a:t>Enhance accuracy using satellite imagery and time-series data.</a:t>
            </a:r>
            <a:br>
              <a:rPr lang="en" sz="1800">
                <a:solidFill>
                  <a:srgbClr val="274E13"/>
                </a:solidFill>
                <a:latin typeface="Crimson Pro SemiBold"/>
                <a:ea typeface="Crimson Pro SemiBold"/>
                <a:cs typeface="Crimson Pro SemiBold"/>
                <a:sym typeface="Crimson Pro SemiBold"/>
              </a:rPr>
            </a:br>
            <a:endParaRPr sz="1800">
              <a:solidFill>
                <a:srgbClr val="274E13"/>
              </a:solidFill>
              <a:latin typeface="Crimson Pro SemiBold"/>
              <a:ea typeface="Crimson Pro SemiBold"/>
              <a:cs typeface="Crimson Pro SemiBold"/>
              <a:sym typeface="Crimson Pro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descr="Forest dense with evergreen trees." id="805" name="Google Shape;805;p101"/>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806" name="Google Shape;806;p101"/>
          <p:cNvSpPr txBox="1"/>
          <p:nvPr/>
        </p:nvSpPr>
        <p:spPr>
          <a:xfrm>
            <a:off x="3187700" y="2235200"/>
            <a:ext cx="59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807" name="Google Shape;807;p101"/>
          <p:cNvSpPr txBox="1"/>
          <p:nvPr/>
        </p:nvSpPr>
        <p:spPr>
          <a:xfrm>
            <a:off x="1504950" y="2079150"/>
            <a:ext cx="6134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5200" u="sng">
                <a:solidFill>
                  <a:srgbClr val="274E13"/>
                </a:solidFill>
                <a:latin typeface="Crimson Pro ExtraBold"/>
                <a:ea typeface="Crimson Pro ExtraBold"/>
                <a:cs typeface="Crimson Pro ExtraBold"/>
                <a:sym typeface="Crimson Pro ExtraBold"/>
              </a:rPr>
              <a:t>References :</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descr="Forest dense with evergreen trees." id="812" name="Google Shape;812;p102"/>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813" name="Google Shape;813;p102"/>
          <p:cNvSpPr txBox="1"/>
          <p:nvPr/>
        </p:nvSpPr>
        <p:spPr>
          <a:xfrm>
            <a:off x="516000" y="580050"/>
            <a:ext cx="8112000" cy="39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274E13"/>
              </a:buClr>
              <a:buSzPts val="1600"/>
              <a:buFont typeface="Crimson Pro SemiBold"/>
              <a:buAutoNum type="arabicPeriod"/>
            </a:pPr>
            <a:r>
              <a:rPr lang="en" sz="1600">
                <a:solidFill>
                  <a:srgbClr val="274E13"/>
                </a:solidFill>
                <a:latin typeface="Crimson Pro SemiBold"/>
                <a:ea typeface="Crimson Pro SemiBold"/>
                <a:cs typeface="Crimson Pro SemiBold"/>
                <a:sym typeface="Crimson Pro SemiBold"/>
              </a:rPr>
              <a:t> R. Patil, A. Kulkarni, and P. Deshmukh, "Machine Learning Based Forest Fire Prediction: A Comparative Approach," </a:t>
            </a:r>
            <a:r>
              <a:rPr i="1" lang="en" sz="1600">
                <a:solidFill>
                  <a:srgbClr val="274E13"/>
                </a:solidFill>
                <a:latin typeface="Crimson Pro SemiBold"/>
                <a:ea typeface="Crimson Pro SemiBold"/>
                <a:cs typeface="Crimson Pro SemiBold"/>
                <a:sym typeface="Crimson Pro SemiBold"/>
              </a:rPr>
              <a:t>International Research Journal of Modernization in Technology and Engineering (IRJMT)</a:t>
            </a:r>
            <a:r>
              <a:rPr lang="en" sz="1600">
                <a:solidFill>
                  <a:srgbClr val="274E13"/>
                </a:solidFill>
                <a:latin typeface="Crimson Pro SemiBold"/>
                <a:ea typeface="Crimson Pro SemiBold"/>
                <a:cs typeface="Crimson Pro SemiBold"/>
                <a:sym typeface="Crimson Pro SemiBold"/>
              </a:rPr>
              <a:t>, vol. 6, no. 1, 2021.</a:t>
            </a:r>
            <a:endParaRPr sz="1600">
              <a:solidFill>
                <a:srgbClr val="274E13"/>
              </a:solidFill>
              <a:latin typeface="Crimson Pro SemiBold"/>
              <a:ea typeface="Crimson Pro SemiBold"/>
              <a:cs typeface="Crimson Pro SemiBold"/>
              <a:sym typeface="Crimson Pro SemiBold"/>
            </a:endParaRPr>
          </a:p>
          <a:p>
            <a:pPr indent="-330200" lvl="0" marL="457200" rtl="0" algn="l">
              <a:lnSpc>
                <a:spcPct val="115000"/>
              </a:lnSpc>
              <a:spcBef>
                <a:spcPts val="0"/>
              </a:spcBef>
              <a:spcAft>
                <a:spcPts val="0"/>
              </a:spcAft>
              <a:buClr>
                <a:srgbClr val="274E13"/>
              </a:buClr>
              <a:buSzPts val="1600"/>
              <a:buFont typeface="Crimson Pro SemiBold"/>
              <a:buAutoNum type="arabicPeriod"/>
            </a:pPr>
            <a:r>
              <a:rPr lang="en" sz="1600">
                <a:solidFill>
                  <a:srgbClr val="274E13"/>
                </a:solidFill>
                <a:latin typeface="Crimson Pro SemiBold"/>
                <a:ea typeface="Crimson Pro SemiBold"/>
                <a:cs typeface="Crimson Pro SemiBold"/>
                <a:sym typeface="Crimson Pro SemiBold"/>
              </a:rPr>
              <a:t> L. Breiman, "Random Forests," </a:t>
            </a:r>
            <a:r>
              <a:rPr i="1" lang="en" sz="1600">
                <a:solidFill>
                  <a:srgbClr val="274E13"/>
                </a:solidFill>
                <a:latin typeface="Crimson Pro SemiBold"/>
                <a:ea typeface="Crimson Pro SemiBold"/>
                <a:cs typeface="Crimson Pro SemiBold"/>
                <a:sym typeface="Crimson Pro SemiBold"/>
              </a:rPr>
              <a:t>Machine Learning</a:t>
            </a:r>
            <a:r>
              <a:rPr lang="en" sz="1600">
                <a:solidFill>
                  <a:srgbClr val="274E13"/>
                </a:solidFill>
                <a:latin typeface="Crimson Pro SemiBold"/>
                <a:ea typeface="Crimson Pro SemiBold"/>
                <a:cs typeface="Crimson Pro SemiBold"/>
                <a:sym typeface="Crimson Pro SemiBold"/>
              </a:rPr>
              <a:t>, vol. 45, no. 1, pp. 5–32, 2001.</a:t>
            </a:r>
            <a:endParaRPr sz="1600">
              <a:solidFill>
                <a:srgbClr val="274E13"/>
              </a:solidFill>
              <a:latin typeface="Crimson Pro SemiBold"/>
              <a:ea typeface="Crimson Pro SemiBold"/>
              <a:cs typeface="Crimson Pro SemiBold"/>
              <a:sym typeface="Crimson Pro SemiBold"/>
            </a:endParaRPr>
          </a:p>
          <a:p>
            <a:pPr indent="-330200" lvl="0" marL="457200" rtl="0" algn="l">
              <a:lnSpc>
                <a:spcPct val="115000"/>
              </a:lnSpc>
              <a:spcBef>
                <a:spcPts val="0"/>
              </a:spcBef>
              <a:spcAft>
                <a:spcPts val="0"/>
              </a:spcAft>
              <a:buClr>
                <a:srgbClr val="274E13"/>
              </a:buClr>
              <a:buSzPts val="1600"/>
              <a:buFont typeface="Crimson Pro SemiBold"/>
              <a:buAutoNum type="arabicPeriod"/>
            </a:pPr>
            <a:r>
              <a:rPr lang="en" sz="1600">
                <a:solidFill>
                  <a:srgbClr val="274E13"/>
                </a:solidFill>
                <a:latin typeface="Crimson Pro SemiBold"/>
                <a:ea typeface="Crimson Pro SemiBold"/>
                <a:cs typeface="Crimson Pro SemiBold"/>
                <a:sym typeface="Crimson Pro SemiBold"/>
              </a:rPr>
              <a:t> T. Chen and C. Guestrin, "XGBoost: A Scalable Tree Boosting System," in </a:t>
            </a:r>
            <a:r>
              <a:rPr i="1" lang="en" sz="1600">
                <a:solidFill>
                  <a:srgbClr val="274E13"/>
                </a:solidFill>
                <a:latin typeface="Crimson Pro SemiBold"/>
                <a:ea typeface="Crimson Pro SemiBold"/>
                <a:cs typeface="Crimson Pro SemiBold"/>
                <a:sym typeface="Crimson Pro SemiBold"/>
              </a:rPr>
              <a:t>Proceedings of the 22nd ACM SIGKDD International Conference on Knowledge Discovery and Data Mining</a:t>
            </a:r>
            <a:r>
              <a:rPr lang="en" sz="1600">
                <a:solidFill>
                  <a:srgbClr val="274E13"/>
                </a:solidFill>
                <a:latin typeface="Crimson Pro SemiBold"/>
                <a:ea typeface="Crimson Pro SemiBold"/>
                <a:cs typeface="Crimson Pro SemiBold"/>
                <a:sym typeface="Crimson Pro SemiBold"/>
              </a:rPr>
              <a:t>, San Francisco, CA, 2016, pp. 785–794.</a:t>
            </a:r>
            <a:endParaRPr sz="1600">
              <a:solidFill>
                <a:srgbClr val="274E13"/>
              </a:solidFill>
              <a:latin typeface="Crimson Pro SemiBold"/>
              <a:ea typeface="Crimson Pro SemiBold"/>
              <a:cs typeface="Crimson Pro SemiBold"/>
              <a:sym typeface="Crimson Pro SemiBold"/>
            </a:endParaRPr>
          </a:p>
          <a:p>
            <a:pPr indent="-330200" lvl="0" marL="457200" rtl="0" algn="l">
              <a:lnSpc>
                <a:spcPct val="115000"/>
              </a:lnSpc>
              <a:spcBef>
                <a:spcPts val="0"/>
              </a:spcBef>
              <a:spcAft>
                <a:spcPts val="0"/>
              </a:spcAft>
              <a:buClr>
                <a:srgbClr val="274E13"/>
              </a:buClr>
              <a:buSzPts val="1600"/>
              <a:buFont typeface="Crimson Pro SemiBold"/>
              <a:buAutoNum type="arabicPeriod"/>
            </a:pPr>
            <a:r>
              <a:rPr lang="en" sz="1600">
                <a:solidFill>
                  <a:srgbClr val="274E13"/>
                </a:solidFill>
                <a:latin typeface="Crimson Pro SemiBold"/>
                <a:ea typeface="Crimson Pro SemiBold"/>
                <a:cs typeface="Crimson Pro SemiBold"/>
                <a:sym typeface="Crimson Pro SemiBold"/>
              </a:rPr>
              <a:t> UCI Machine Learning Repository, "Forest Fire Dataset," </a:t>
            </a:r>
            <a:r>
              <a:rPr i="1" lang="en" sz="1600">
                <a:solidFill>
                  <a:srgbClr val="274E13"/>
                </a:solidFill>
                <a:latin typeface="Crimson Pro SemiBold"/>
                <a:ea typeface="Crimson Pro SemiBold"/>
                <a:cs typeface="Crimson Pro SemiBold"/>
                <a:sym typeface="Crimson Pro SemiBold"/>
              </a:rPr>
              <a:t>University of California, Irvine</a:t>
            </a:r>
            <a:r>
              <a:rPr lang="en" sz="1600">
                <a:solidFill>
                  <a:srgbClr val="274E13"/>
                </a:solidFill>
                <a:latin typeface="Crimson Pro SemiBold"/>
                <a:ea typeface="Crimson Pro SemiBold"/>
                <a:cs typeface="Crimson Pro SemiBold"/>
                <a:sym typeface="Crimson Pro SemiBold"/>
              </a:rPr>
              <a:t>, 1998.</a:t>
            </a:r>
            <a:endParaRPr sz="1600">
              <a:solidFill>
                <a:srgbClr val="274E13"/>
              </a:solidFill>
              <a:latin typeface="Crimson Pro SemiBold"/>
              <a:ea typeface="Crimson Pro SemiBold"/>
              <a:cs typeface="Crimson Pro SemiBold"/>
              <a:sym typeface="Crimson Pro SemiBold"/>
            </a:endParaRPr>
          </a:p>
          <a:p>
            <a:pPr indent="-330200" lvl="0" marL="457200" rtl="0" algn="l">
              <a:lnSpc>
                <a:spcPct val="115000"/>
              </a:lnSpc>
              <a:spcBef>
                <a:spcPts val="0"/>
              </a:spcBef>
              <a:spcAft>
                <a:spcPts val="0"/>
              </a:spcAft>
              <a:buClr>
                <a:srgbClr val="274E13"/>
              </a:buClr>
              <a:buSzPts val="1600"/>
              <a:buFont typeface="Crimson Pro SemiBold"/>
              <a:buAutoNum type="arabicPeriod"/>
            </a:pPr>
            <a:r>
              <a:rPr lang="en" sz="1600">
                <a:solidFill>
                  <a:srgbClr val="274E13"/>
                </a:solidFill>
                <a:latin typeface="Crimson Pro SemiBold"/>
                <a:ea typeface="Crimson Pro SemiBold"/>
                <a:cs typeface="Crimson Pro SemiBold"/>
                <a:sym typeface="Crimson Pro SemiBold"/>
              </a:rPr>
              <a:t> Scikit-learn Developers, "Scikit-learn: Machine Learning in Python," </a:t>
            </a:r>
            <a:r>
              <a:rPr i="1" lang="en" sz="1600">
                <a:solidFill>
                  <a:srgbClr val="274E13"/>
                </a:solidFill>
                <a:latin typeface="Crimson Pro SemiBold"/>
                <a:ea typeface="Crimson Pro SemiBold"/>
                <a:cs typeface="Crimson Pro SemiBold"/>
                <a:sym typeface="Crimson Pro SemiBold"/>
              </a:rPr>
              <a:t>Journal of Machine Learning Research</a:t>
            </a:r>
            <a:r>
              <a:rPr lang="en" sz="1600">
                <a:solidFill>
                  <a:srgbClr val="274E13"/>
                </a:solidFill>
                <a:latin typeface="Crimson Pro SemiBold"/>
                <a:ea typeface="Crimson Pro SemiBold"/>
                <a:cs typeface="Crimson Pro SemiBold"/>
                <a:sym typeface="Crimson Pro SemiBold"/>
              </a:rPr>
              <a:t>, vol. 12, pp. 2825–2830, 2011.</a:t>
            </a:r>
            <a:endParaRPr sz="1600">
              <a:solidFill>
                <a:srgbClr val="274E13"/>
              </a:solidFill>
              <a:latin typeface="Crimson Pro SemiBold"/>
              <a:ea typeface="Crimson Pro SemiBold"/>
              <a:cs typeface="Crimson Pro SemiBold"/>
              <a:sym typeface="Crimson Pro SemiBold"/>
            </a:endParaRPr>
          </a:p>
          <a:p>
            <a:pPr indent="-330200" lvl="0" marL="457200" rtl="0" algn="l">
              <a:lnSpc>
                <a:spcPct val="115000"/>
              </a:lnSpc>
              <a:spcBef>
                <a:spcPts val="0"/>
              </a:spcBef>
              <a:spcAft>
                <a:spcPts val="0"/>
              </a:spcAft>
              <a:buClr>
                <a:srgbClr val="274E13"/>
              </a:buClr>
              <a:buSzPts val="1600"/>
              <a:buFont typeface="Crimson Pro SemiBold"/>
              <a:buAutoNum type="arabicPeriod"/>
            </a:pPr>
            <a:r>
              <a:rPr lang="en" sz="1600">
                <a:solidFill>
                  <a:srgbClr val="274E13"/>
                </a:solidFill>
                <a:latin typeface="Crimson Pro SemiBold"/>
                <a:ea typeface="Crimson Pro SemiBold"/>
                <a:cs typeface="Crimson Pro SemiBold"/>
                <a:sym typeface="Crimson Pro SemiBold"/>
              </a:rPr>
              <a:t>Flask Developers, "Flask: A Python Microframework," </a:t>
            </a:r>
            <a:r>
              <a:rPr i="1" lang="en" sz="1600">
                <a:solidFill>
                  <a:srgbClr val="274E13"/>
                </a:solidFill>
                <a:latin typeface="Crimson Pro SemiBold"/>
                <a:ea typeface="Crimson Pro SemiBold"/>
                <a:cs typeface="Crimson Pro SemiBold"/>
                <a:sym typeface="Crimson Pro SemiBold"/>
              </a:rPr>
              <a:t>Pallets Projects</a:t>
            </a:r>
            <a:r>
              <a:rPr lang="en" sz="1600">
                <a:solidFill>
                  <a:srgbClr val="274E13"/>
                </a:solidFill>
                <a:latin typeface="Crimson Pro SemiBold"/>
                <a:ea typeface="Crimson Pro SemiBold"/>
                <a:cs typeface="Crimson Pro SemiBold"/>
                <a:sym typeface="Crimson Pro SemiBold"/>
              </a:rPr>
              <a:t>, 2010.</a:t>
            </a:r>
            <a:endParaRPr sz="1600">
              <a:solidFill>
                <a:srgbClr val="274E13"/>
              </a:solidFill>
              <a:latin typeface="Crimson Pro SemiBold"/>
              <a:ea typeface="Crimson Pro SemiBold"/>
              <a:cs typeface="Crimson Pro SemiBold"/>
              <a:sym typeface="Crimson Pro SemiBold"/>
            </a:endParaRPr>
          </a:p>
          <a:p>
            <a:pPr indent="0" lvl="0" marL="0" rtl="0" algn="l">
              <a:spcBef>
                <a:spcPts val="1200"/>
              </a:spcBef>
              <a:spcAft>
                <a:spcPts val="0"/>
              </a:spcAft>
              <a:buNone/>
            </a:pPr>
            <a:r>
              <a:t/>
            </a:r>
            <a:endParaRPr sz="1600">
              <a:solidFill>
                <a:srgbClr val="274E13"/>
              </a:solidFill>
              <a:latin typeface="Crimson Pro SemiBold"/>
              <a:ea typeface="Crimson Pro SemiBold"/>
              <a:cs typeface="Crimson Pro SemiBold"/>
              <a:sym typeface="Crimson Pro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descr="Forest dense with evergreen trees." id="818" name="Google Shape;818;p103"/>
          <p:cNvPicPr preferRelativeResize="0"/>
          <p:nvPr>
            <p:ph idx="2" type="pic"/>
          </p:nvPr>
        </p:nvPicPr>
        <p:blipFill rotWithShape="1">
          <a:blip r:embed="rId3">
            <a:alphaModFix amt="17000"/>
          </a:blip>
          <a:srcRect b="16115" l="0" r="0" t="-1070"/>
          <a:stretch/>
        </p:blipFill>
        <p:spPr>
          <a:xfrm>
            <a:off x="0" y="-57650"/>
            <a:ext cx="9144003" cy="5143501"/>
          </a:xfrm>
          <a:prstGeom prst="rect">
            <a:avLst/>
          </a:prstGeom>
          <a:noFill/>
          <a:ln>
            <a:noFill/>
          </a:ln>
          <a:effectLst>
            <a:outerShdw blurRad="57150" rotWithShape="0" algn="bl" dir="5400000" dist="19050">
              <a:srgbClr val="000000">
                <a:alpha val="50000"/>
              </a:srgbClr>
            </a:outerShdw>
          </a:effectLst>
        </p:spPr>
      </p:pic>
      <p:sp>
        <p:nvSpPr>
          <p:cNvPr id="819" name="Google Shape;819;p103"/>
          <p:cNvSpPr txBox="1"/>
          <p:nvPr/>
        </p:nvSpPr>
        <p:spPr>
          <a:xfrm>
            <a:off x="421275" y="230700"/>
            <a:ext cx="68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u="sng">
                <a:solidFill>
                  <a:srgbClr val="0C343D"/>
                </a:solidFill>
              </a:rPr>
              <a:t>Conclusion</a:t>
            </a:r>
            <a:endParaRPr b="1" sz="2800" u="sng">
              <a:solidFill>
                <a:srgbClr val="0C343D"/>
              </a:solidFill>
            </a:endParaRPr>
          </a:p>
        </p:txBody>
      </p:sp>
      <p:sp>
        <p:nvSpPr>
          <p:cNvPr id="820" name="Google Shape;820;p103"/>
          <p:cNvSpPr txBox="1"/>
          <p:nvPr/>
        </p:nvSpPr>
        <p:spPr>
          <a:xfrm>
            <a:off x="567825" y="880225"/>
            <a:ext cx="7510200" cy="427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800">
                <a:solidFill>
                  <a:srgbClr val="274E13"/>
                </a:solidFill>
                <a:latin typeface="Crimson Pro SemiBold"/>
                <a:ea typeface="Crimson Pro SemiBold"/>
                <a:cs typeface="Crimson Pro SemiBold"/>
                <a:sym typeface="Crimson Pro SemiBold"/>
              </a:rPr>
              <a:t>A Forest Fire Prediction System is developed using HTML &amp; CSS for the frontend to ensure a simple and interactive user interface, while Flask is used in the backend for smooth data flow management and user interaction. The AI model integrates XGBoost Classifier for predicting fire occurrence and Random Forest Regressor for severity prediction, utilizing environmental, historical, and geographical data for better accuracy.</a:t>
            </a:r>
            <a:endParaRPr sz="1800">
              <a:solidFill>
                <a:srgbClr val="274E13"/>
              </a:solidFill>
              <a:latin typeface="Crimson Pro SemiBold"/>
              <a:ea typeface="Crimson Pro SemiBold"/>
              <a:cs typeface="Crimson Pro SemiBold"/>
              <a:sym typeface="Crimson Pro SemiBold"/>
            </a:endParaRPr>
          </a:p>
          <a:p>
            <a:pPr indent="0" lvl="0" marL="0" rtl="0" algn="l">
              <a:lnSpc>
                <a:spcPct val="115000"/>
              </a:lnSpc>
              <a:spcBef>
                <a:spcPts val="1200"/>
              </a:spcBef>
              <a:spcAft>
                <a:spcPts val="0"/>
              </a:spcAft>
              <a:buClr>
                <a:schemeClr val="dk1"/>
              </a:buClr>
              <a:buSzPts val="1100"/>
              <a:buFont typeface="Arial"/>
              <a:buNone/>
            </a:pPr>
            <a:r>
              <a:rPr lang="en" sz="1800">
                <a:solidFill>
                  <a:srgbClr val="274E13"/>
                </a:solidFill>
                <a:latin typeface="Crimson Pro SemiBold"/>
                <a:ea typeface="Crimson Pro SemiBold"/>
                <a:cs typeface="Crimson Pro SemiBold"/>
                <a:sym typeface="Crimson Pro SemiBold"/>
              </a:rPr>
              <a:t>Future enhancements include real-time forest and satellite data integration, an automated alert system, deployment of sensors for live environmental data collection, and a fully functional web application for real-time monitoring and fire prevention. This system will help improve forest safety, early detection, and effective disaster management.</a:t>
            </a:r>
            <a:endParaRPr sz="1800">
              <a:solidFill>
                <a:srgbClr val="274E13"/>
              </a:solidFill>
              <a:latin typeface="Crimson Pro SemiBold"/>
              <a:ea typeface="Crimson Pro SemiBold"/>
              <a:cs typeface="Crimson Pro SemiBold"/>
              <a:sym typeface="Crimson Pro SemiBold"/>
            </a:endParaRPr>
          </a:p>
          <a:p>
            <a:pPr indent="0" lvl="0" marL="0" rtl="0" algn="l">
              <a:spcBef>
                <a:spcPts val="1200"/>
              </a:spcBef>
              <a:spcAft>
                <a:spcPts val="0"/>
              </a:spcAft>
              <a:buNone/>
            </a:pPr>
            <a:r>
              <a:t/>
            </a:r>
            <a:endParaRPr sz="1800">
              <a:solidFill>
                <a:schemeClr val="dk2"/>
              </a:solidFill>
              <a:latin typeface="Crimson Pro SemiBold"/>
              <a:ea typeface="Crimson Pro SemiBold"/>
              <a:cs typeface="Crimson Pro SemiBold"/>
              <a:sym typeface="Crimson Pr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descr="Forest dense with evergreen trees." id="614" name="Google Shape;614;p72"/>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615" name="Google Shape;615;p72"/>
          <p:cNvSpPr txBox="1"/>
          <p:nvPr/>
        </p:nvSpPr>
        <p:spPr>
          <a:xfrm>
            <a:off x="724350" y="800100"/>
            <a:ext cx="7695300" cy="487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rgbClr val="274E13"/>
                </a:solidFill>
                <a:latin typeface="Crimson Pro"/>
                <a:ea typeface="Crimson Pro"/>
                <a:cs typeface="Crimson Pro"/>
                <a:sym typeface="Crimson Pro"/>
              </a:rPr>
              <a:t>Forest fires are increasingly frequent due to climate change and human activity.</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0" lvl="0" marL="0" rtl="0" algn="l">
              <a:spcBef>
                <a:spcPts val="0"/>
              </a:spcBef>
              <a:spcAft>
                <a:spcPts val="0"/>
              </a:spcAft>
              <a:buClr>
                <a:schemeClr val="dk1"/>
              </a:buClr>
              <a:buSzPts val="1100"/>
              <a:buFont typeface="Arial"/>
              <a:buNone/>
            </a:pPr>
            <a:r>
              <a:rPr b="1" lang="en" sz="1600">
                <a:solidFill>
                  <a:srgbClr val="274E13"/>
                </a:solidFill>
                <a:latin typeface="Crimson Pro"/>
                <a:ea typeface="Crimson Pro"/>
                <a:cs typeface="Crimson Pro"/>
                <a:sym typeface="Crimson Pro"/>
              </a:rPr>
              <a:t>Existing systems lack real-time, accessible tools for early fire risk prediction.</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0" lvl="0" marL="0" rtl="0" algn="l">
              <a:spcBef>
                <a:spcPts val="0"/>
              </a:spcBef>
              <a:spcAft>
                <a:spcPts val="0"/>
              </a:spcAft>
              <a:buClr>
                <a:schemeClr val="dk1"/>
              </a:buClr>
              <a:buSzPts val="1100"/>
              <a:buFont typeface="Arial"/>
              <a:buNone/>
            </a:pPr>
            <a:r>
              <a:rPr b="1" lang="en" sz="1600">
                <a:solidFill>
                  <a:srgbClr val="274E13"/>
                </a:solidFill>
                <a:latin typeface="Crimson Pro"/>
                <a:ea typeface="Crimson Pro"/>
                <a:cs typeface="Crimson Pro"/>
                <a:sym typeface="Crimson Pro"/>
              </a:rPr>
              <a:t>Manual data analysis is time-consuming and not scalable for large regions.</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0" lvl="0" marL="0" rtl="0" algn="l">
              <a:spcBef>
                <a:spcPts val="0"/>
              </a:spcBef>
              <a:spcAft>
                <a:spcPts val="0"/>
              </a:spcAft>
              <a:buClr>
                <a:schemeClr val="dk1"/>
              </a:buClr>
              <a:buSzPts val="1100"/>
              <a:buFont typeface="Arial"/>
              <a:buNone/>
            </a:pPr>
            <a:r>
              <a:rPr b="1" lang="en" sz="1600">
                <a:solidFill>
                  <a:srgbClr val="274E13"/>
                </a:solidFill>
                <a:latin typeface="Crimson Pro"/>
                <a:ea typeface="Crimson Pro"/>
                <a:cs typeface="Crimson Pro"/>
                <a:sym typeface="Crimson Pro"/>
              </a:rPr>
              <a:t>There's a need for a web-based platform that:</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330200" lvl="0" marL="457200" rtl="0" algn="l">
              <a:lnSpc>
                <a:spcPct val="115000"/>
              </a:lnSpc>
              <a:spcBef>
                <a:spcPts val="1200"/>
              </a:spcBef>
              <a:spcAft>
                <a:spcPts val="0"/>
              </a:spcAft>
              <a:buClr>
                <a:srgbClr val="274E13"/>
              </a:buClr>
              <a:buSzPts val="1600"/>
              <a:buFont typeface="Crimson Pro"/>
              <a:buChar char="●"/>
            </a:pPr>
            <a:r>
              <a:rPr b="1" lang="en" sz="1600">
                <a:solidFill>
                  <a:srgbClr val="274E13"/>
                </a:solidFill>
                <a:latin typeface="Crimson Pro"/>
                <a:ea typeface="Crimson Pro"/>
                <a:cs typeface="Crimson Pro"/>
                <a:sym typeface="Crimson Pro"/>
              </a:rPr>
              <a:t>Collects user/environmental inputs (temperature, FMC, wind speed, etc.)</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330200" lvl="0" marL="457200" rtl="0" algn="l">
              <a:lnSpc>
                <a:spcPct val="115000"/>
              </a:lnSpc>
              <a:spcBef>
                <a:spcPts val="0"/>
              </a:spcBef>
              <a:spcAft>
                <a:spcPts val="0"/>
              </a:spcAft>
              <a:buClr>
                <a:srgbClr val="274E13"/>
              </a:buClr>
              <a:buSzPts val="1600"/>
              <a:buFont typeface="Crimson Pro"/>
              <a:buChar char="●"/>
            </a:pPr>
            <a:r>
              <a:rPr b="1" lang="en" sz="1600">
                <a:solidFill>
                  <a:srgbClr val="274E13"/>
                </a:solidFill>
                <a:latin typeface="Crimson Pro"/>
                <a:ea typeface="Crimson Pro"/>
                <a:cs typeface="Crimson Pro"/>
                <a:sym typeface="Crimson Pro"/>
              </a:rPr>
              <a:t>Predicts fire occurrence and severity using machine learning models</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330200" lvl="0" marL="457200" rtl="0" algn="l">
              <a:lnSpc>
                <a:spcPct val="115000"/>
              </a:lnSpc>
              <a:spcBef>
                <a:spcPts val="0"/>
              </a:spcBef>
              <a:spcAft>
                <a:spcPts val="0"/>
              </a:spcAft>
              <a:buClr>
                <a:srgbClr val="274E13"/>
              </a:buClr>
              <a:buSzPts val="1600"/>
              <a:buFont typeface="Crimson Pro"/>
              <a:buChar char="●"/>
            </a:pPr>
            <a:r>
              <a:rPr b="1" lang="en" sz="1600">
                <a:solidFill>
                  <a:srgbClr val="274E13"/>
                </a:solidFill>
                <a:latin typeface="Crimson Pro"/>
                <a:ea typeface="Crimson Pro"/>
                <a:cs typeface="Crimson Pro"/>
                <a:sym typeface="Crimson Pro"/>
              </a:rPr>
              <a:t>Displays results in a user-friendly interface for quick decision-making</a:t>
            </a:r>
            <a:br>
              <a:rPr b="1" lang="en" sz="1600">
                <a:solidFill>
                  <a:srgbClr val="274E13"/>
                </a:solidFill>
                <a:latin typeface="Crimson Pro"/>
                <a:ea typeface="Crimson Pro"/>
                <a:cs typeface="Crimson Pro"/>
                <a:sym typeface="Crimson Pro"/>
              </a:rPr>
            </a:br>
            <a:endParaRPr b="1" sz="1600">
              <a:solidFill>
                <a:srgbClr val="274E13"/>
              </a:solidFill>
              <a:latin typeface="Crimson Pro"/>
              <a:ea typeface="Crimson Pro"/>
              <a:cs typeface="Crimson Pro"/>
              <a:sym typeface="Crimson Pro"/>
            </a:endParaRPr>
          </a:p>
          <a:p>
            <a:pPr indent="0" lvl="0" marL="457200" rtl="0" algn="l">
              <a:lnSpc>
                <a:spcPct val="115000"/>
              </a:lnSpc>
              <a:spcBef>
                <a:spcPts val="1200"/>
              </a:spcBef>
              <a:spcAft>
                <a:spcPts val="0"/>
              </a:spcAft>
              <a:buNone/>
            </a:pPr>
            <a:r>
              <a:t/>
            </a:r>
            <a:endParaRPr b="1" sz="1600">
              <a:solidFill>
                <a:srgbClr val="274E13"/>
              </a:solidFill>
              <a:latin typeface="Crimson Pro"/>
              <a:ea typeface="Crimson Pro"/>
              <a:cs typeface="Crimson Pro"/>
              <a:sym typeface="Crimson Pro"/>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ph type="ctrTitle"/>
          </p:nvPr>
        </p:nvSpPr>
        <p:spPr>
          <a:xfrm>
            <a:off x="311700" y="2023950"/>
            <a:ext cx="8520600" cy="1095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solidFill>
                  <a:srgbClr val="274E13"/>
                </a:solidFill>
                <a:latin typeface="Crimson Pro ExtraBold"/>
                <a:ea typeface="Crimson Pro ExtraBold"/>
                <a:cs typeface="Crimson Pro ExtraBold"/>
                <a:sym typeface="Crimson Pro ExtraBold"/>
              </a:rPr>
              <a:t>Literature Review</a:t>
            </a:r>
            <a:endParaRPr u="sng">
              <a:solidFill>
                <a:srgbClr val="274E13"/>
              </a:solidFill>
              <a:latin typeface="Crimson Pro ExtraBold"/>
              <a:ea typeface="Crimson Pro ExtraBold"/>
              <a:cs typeface="Crimson Pro ExtraBold"/>
              <a:sym typeface="Crimson Pro ExtraBold"/>
            </a:endParaRPr>
          </a:p>
        </p:txBody>
      </p:sp>
      <p:pic>
        <p:nvPicPr>
          <p:cNvPr descr="Forest dense with evergreen trees." id="621" name="Google Shape;621;p73"/>
          <p:cNvPicPr preferRelativeResize="0"/>
          <p:nvPr>
            <p:ph idx="2" type="pic"/>
          </p:nvPr>
        </p:nvPicPr>
        <p:blipFill rotWithShape="1">
          <a:blip r:embed="rId3">
            <a:alphaModFix amt="17000"/>
          </a:blip>
          <a:srcRect b="7526" l="0" r="0" t="7518"/>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5" name="Shape 625"/>
        <p:cNvGrpSpPr/>
        <p:nvPr/>
      </p:nvGrpSpPr>
      <p:grpSpPr>
        <a:xfrm>
          <a:off x="0" y="0"/>
          <a:ext cx="0" cy="0"/>
          <a:chOff x="0" y="0"/>
          <a:chExt cx="0" cy="0"/>
        </a:xfrm>
      </p:grpSpPr>
      <p:sp>
        <p:nvSpPr>
          <p:cNvPr id="626" name="Google Shape;626;p74"/>
          <p:cNvSpPr txBox="1"/>
          <p:nvPr>
            <p:ph type="title"/>
          </p:nvPr>
        </p:nvSpPr>
        <p:spPr>
          <a:xfrm>
            <a:off x="822864" y="652652"/>
            <a:ext cx="4919700" cy="58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627" name="Google Shape;627;p74"/>
          <p:cNvSpPr txBox="1"/>
          <p:nvPr>
            <p:ph idx="1" type="body"/>
          </p:nvPr>
        </p:nvSpPr>
        <p:spPr>
          <a:xfrm>
            <a:off x="457200" y="1183005"/>
            <a:ext cx="8229600" cy="277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graphicFrame>
        <p:nvGraphicFramePr>
          <p:cNvPr id="628" name="Google Shape;628;p74"/>
          <p:cNvGraphicFramePr/>
          <p:nvPr/>
        </p:nvGraphicFramePr>
        <p:xfrm>
          <a:off x="225641" y="600446"/>
          <a:ext cx="3000000" cy="3000000"/>
        </p:xfrm>
        <a:graphic>
          <a:graphicData uri="http://schemas.openxmlformats.org/drawingml/2006/table">
            <a:tbl>
              <a:tblPr bandRow="1" firstRow="1">
                <a:noFill/>
                <a:tableStyleId>{FDC0CCB6-18C2-4803-AE9A-3969E314928D}</a:tableStyleId>
              </a:tblPr>
              <a:tblGrid>
                <a:gridCol w="1596650"/>
                <a:gridCol w="1072650"/>
                <a:gridCol w="787775"/>
                <a:gridCol w="1412525"/>
                <a:gridCol w="1884500"/>
                <a:gridCol w="1938600"/>
              </a:tblGrid>
              <a:tr h="369225">
                <a:tc>
                  <a:txBody>
                    <a:bodyPr/>
                    <a:lstStyle/>
                    <a:p>
                      <a:pPr indent="0" lvl="0" marL="63500" marR="3302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Title of Paper, Authors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4699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Journal / Conferenc</a:t>
                      </a:r>
                      <a:r>
                        <a:rPr b="1" lang="en" sz="900">
                          <a:solidFill>
                            <a:srgbClr val="FFFFFF"/>
                          </a:solidFill>
                          <a:latin typeface="Times New Roman"/>
                          <a:ea typeface="Times New Roman"/>
                          <a:cs typeface="Times New Roman"/>
                          <a:sym typeface="Times New Roman"/>
                        </a:rPr>
                        <a:t>e</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Year</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762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Technologies / Algorithms Used</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Advantages / Features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Limitations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r>
              <a:tr h="1998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63500" marR="0" rtl="0" algn="l">
                        <a:lnSpc>
                          <a:spcPct val="117916"/>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rowSpan="4">
                  <a:txBody>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High Predictive Accuracy</a:t>
                      </a:r>
                      <a:endParaRPr>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Low Error Rates</a:t>
                      </a:r>
                      <a:endParaRPr>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Applicable in early warning systems</a:t>
                      </a:r>
                      <a:endParaRPr>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Focus on real world relevance</a:t>
                      </a:r>
                      <a:endParaRPr>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c rowSpan="4">
                  <a:txBody>
                    <a:bodyPr/>
                    <a:lstStyle/>
                    <a:p>
                      <a:pPr indent="0" lvl="0" marL="45720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Lack of advanced deep learning models</a:t>
                      </a:r>
                      <a:endParaRPr>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Simplistic PreProcessing Techniques</a:t>
                      </a:r>
                      <a:endParaRPr>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Model Generalizability</a:t>
                      </a:r>
                      <a:endParaRPr>
                        <a:latin typeface="Times New Roman"/>
                        <a:ea typeface="Times New Roman"/>
                        <a:cs typeface="Times New Roman"/>
                        <a:sym typeface="Times New Roman"/>
                      </a:endParaRPr>
                    </a:p>
                    <a:p>
                      <a:pPr indent="-317500" lvl="0" marL="457200" marR="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Validation Gaps</a:t>
                      </a:r>
                      <a:endParaRPr>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r>
              <a:tr h="2748475">
                <a:tc>
                  <a:txBody>
                    <a:bodyPr/>
                    <a:lstStyle/>
                    <a:p>
                      <a:pPr indent="0" lvl="0" marL="0" rtl="0" algn="l">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Riau Forest Fire Prediction using Supervised</a:t>
                      </a:r>
                      <a:endParaRPr b="1"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Machine Learning</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B S Negara,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R Kurniawan, M Z A Nazri, S N H S Abdullah, R W Saputra</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Journal of Physics: Conference Series, Volume 1566, 4th International Conference on Computing and Applied Informatics </a:t>
                      </a:r>
                      <a:endParaRPr sz="12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2020</a:t>
                      </a:r>
                      <a:endParaRPr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Decision Tree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Bayesian Network</a:t>
                      </a:r>
                      <a:endParaRPr sz="12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761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761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000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2" name="Shape 632"/>
        <p:cNvGrpSpPr/>
        <p:nvPr/>
      </p:nvGrpSpPr>
      <p:grpSpPr>
        <a:xfrm>
          <a:off x="0" y="0"/>
          <a:ext cx="0" cy="0"/>
          <a:chOff x="0" y="0"/>
          <a:chExt cx="0" cy="0"/>
        </a:xfrm>
      </p:grpSpPr>
      <p:sp>
        <p:nvSpPr>
          <p:cNvPr id="633" name="Google Shape;633;p75"/>
          <p:cNvSpPr txBox="1"/>
          <p:nvPr>
            <p:ph type="title"/>
          </p:nvPr>
        </p:nvSpPr>
        <p:spPr>
          <a:xfrm>
            <a:off x="822864" y="652652"/>
            <a:ext cx="4919700" cy="58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634" name="Google Shape;634;p75"/>
          <p:cNvSpPr txBox="1"/>
          <p:nvPr>
            <p:ph idx="1" type="body"/>
          </p:nvPr>
        </p:nvSpPr>
        <p:spPr>
          <a:xfrm>
            <a:off x="457200" y="1183005"/>
            <a:ext cx="8229600" cy="277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graphicFrame>
        <p:nvGraphicFramePr>
          <p:cNvPr id="635" name="Google Shape;635;p75"/>
          <p:cNvGraphicFramePr/>
          <p:nvPr/>
        </p:nvGraphicFramePr>
        <p:xfrm>
          <a:off x="95766" y="8"/>
          <a:ext cx="3000000" cy="3000000"/>
        </p:xfrm>
        <a:graphic>
          <a:graphicData uri="http://schemas.openxmlformats.org/drawingml/2006/table">
            <a:tbl>
              <a:tblPr bandRow="1" firstRow="1">
                <a:noFill/>
                <a:tableStyleId>{FDC0CCB6-18C2-4803-AE9A-3969E314928D}</a:tableStyleId>
              </a:tblPr>
              <a:tblGrid>
                <a:gridCol w="1749075"/>
                <a:gridCol w="1104000"/>
                <a:gridCol w="519850"/>
                <a:gridCol w="2061450"/>
                <a:gridCol w="1655900"/>
                <a:gridCol w="1957950"/>
              </a:tblGrid>
              <a:tr h="536475">
                <a:tc>
                  <a:txBody>
                    <a:bodyPr/>
                    <a:lstStyle/>
                    <a:p>
                      <a:pPr indent="0" lvl="0" marL="63500" marR="3302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Title of Paper, Authors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4699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Journal / Conferenc</a:t>
                      </a:r>
                      <a:r>
                        <a:rPr b="1" lang="en" sz="900">
                          <a:solidFill>
                            <a:srgbClr val="FFFFFF"/>
                          </a:solidFill>
                          <a:latin typeface="Times New Roman"/>
                          <a:ea typeface="Times New Roman"/>
                          <a:cs typeface="Times New Roman"/>
                          <a:sym typeface="Times New Roman"/>
                        </a:rPr>
                        <a:t>e</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Year</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762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Technologies / Algorithms Used</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Advantages / Features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Limitations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r>
              <a:tr h="2067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63500" marR="0" rtl="0" algn="l">
                        <a:lnSpc>
                          <a:spcPct val="117916"/>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rowSpan="3">
                  <a:txBody>
                    <a:bodyPr/>
                    <a:lstStyle/>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304800" lvl="0" marL="457200" marR="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Adaptive and hybrid ML models demonstrated improved mapping accuracy.</a:t>
                      </a:r>
                      <a:endParaRPr sz="12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304800" lvl="0" marL="457200" marR="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Future predictions for FFS trends (2022–2100) using climate scenarios </a:t>
                      </a:r>
                      <a:endParaRPr sz="12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304800" lvl="0" marL="457200" marR="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Incorporation of 44 influencing factors categorized into topographic, climate-hydrologic, vegetation indices, radar features, and anthropogenic parameters.</a:t>
                      </a:r>
                      <a:endParaRPr sz="12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c rowSpan="3">
                  <a:txBody>
                    <a:bodyPr/>
                    <a:lstStyle/>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Specific to the Similipal Tiger Reserve (STR), limiting wider geographic applicability.</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Computationally intensive due to the inclusion of 44 independent variables.</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Data-specific time constraints may affect long-term model relevance (e.g., climatic changes).</a:t>
                      </a:r>
                      <a:endParaRPr sz="1200">
                        <a:latin typeface="Times New Roman"/>
                        <a:ea typeface="Times New Roman"/>
                        <a:cs typeface="Times New Roman"/>
                        <a:sym typeface="Times New Roman"/>
                      </a:endParaRPr>
                    </a:p>
                    <a:p>
                      <a:pPr indent="0" lvl="0" marL="0" rtl="0" algn="l">
                        <a:spcBef>
                          <a:spcPts val="0"/>
                        </a:spcBef>
                        <a:spcAft>
                          <a:spcPts val="0"/>
                        </a:spcAft>
                        <a:buSzPts val="1100"/>
                        <a:buNone/>
                      </a:pPr>
                      <a:r>
                        <a:t/>
                      </a:r>
                      <a:endParaRPr sz="9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r>
              <a:tr h="216100">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Integrating Geospatial, Remote Sensing, and Machine Learning for Climate-Induced Forest Fire Susceptibility Mapping in Similipal Tiger Reserve, India</a:t>
                      </a:r>
                      <a:endParaRPr b="1" sz="1100">
                        <a:latin typeface="Times New Roman"/>
                        <a:ea typeface="Times New Roman"/>
                        <a:cs typeface="Times New Roman"/>
                        <a:sym typeface="Times New Roman"/>
                      </a:endParaRPr>
                    </a:p>
                    <a:p>
                      <a:pPr indent="0" lvl="0" marL="0" rtl="0" algn="l">
                        <a:spcBef>
                          <a:spcPts val="0"/>
                        </a:spcBef>
                        <a:spcAft>
                          <a:spcPts val="0"/>
                        </a:spcAft>
                        <a:buNone/>
                      </a:pPr>
                      <a:r>
                        <a:t/>
                      </a:r>
                      <a:endParaRPr b="1" sz="1100">
                        <a:latin typeface="Times New Roman"/>
                        <a:ea typeface="Times New Roman"/>
                        <a:cs typeface="Times New Roman"/>
                        <a:sym typeface="Times New Roman"/>
                      </a:endParaRPr>
                    </a:p>
                    <a:p>
                      <a:pPr indent="0" lvl="0" marL="0" rtl="0" algn="l">
                        <a:spcBef>
                          <a:spcPts val="0"/>
                        </a:spcBef>
                        <a:spcAft>
                          <a:spcPts val="0"/>
                        </a:spcAft>
                        <a:buNone/>
                      </a:pPr>
                      <a:r>
                        <a:t/>
                      </a:r>
                      <a:endParaRPr b="1" sz="11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latin typeface="Times New Roman"/>
                          <a:ea typeface="Times New Roman"/>
                          <a:cs typeface="Times New Roman"/>
                          <a:sym typeface="Times New Roman"/>
                        </a:rPr>
                        <a:t>The authors are:</a:t>
                      </a:r>
                      <a:endParaRPr b="1" sz="1100">
                        <a:latin typeface="Times New Roman"/>
                        <a:ea typeface="Times New Roman"/>
                        <a:cs typeface="Times New Roman"/>
                        <a:sym typeface="Times New Roman"/>
                      </a:endParaRPr>
                    </a:p>
                    <a:p>
                      <a:pPr indent="-311150" lvl="0" marL="457200" rtl="0" algn="l">
                        <a:lnSpc>
                          <a:spcPct val="115000"/>
                        </a:lnSpc>
                        <a:spcBef>
                          <a:spcPts val="1200"/>
                        </a:spcBef>
                        <a:spcAft>
                          <a:spcPts val="0"/>
                        </a:spcAft>
                        <a:buSzPts val="1300"/>
                        <a:buFont typeface="Times New Roman"/>
                        <a:buChar char="●"/>
                      </a:pPr>
                      <a:r>
                        <a:rPr lang="en" sz="1300">
                          <a:latin typeface="Times New Roman"/>
                          <a:ea typeface="Times New Roman"/>
                          <a:cs typeface="Times New Roman"/>
                          <a:sym typeface="Times New Roman"/>
                        </a:rPr>
                        <a:t>Kishore Chandra ,</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 Armin Moghimi</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3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3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Forest Ecology and Management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2024</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Geographical Information Systems (GIS)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Remote Sensing (RS)</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Cloud-based platforms (e.g., Google Earth Engine)</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Algorithms Used:</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b="1" lang="en" sz="1100">
                          <a:latin typeface="Times New Roman"/>
                          <a:ea typeface="Times New Roman"/>
                          <a:cs typeface="Times New Roman"/>
                          <a:sym typeface="Times New Roman"/>
                        </a:rPr>
                        <a:t>Random Forest (RF)-</a:t>
                      </a:r>
                      <a:r>
                        <a:rPr lang="en" sz="1100">
                          <a:latin typeface="Times New Roman"/>
                          <a:ea typeface="Times New Roman"/>
                          <a:cs typeface="Times New Roman"/>
                          <a:sym typeface="Times New Roman"/>
                        </a:rPr>
                        <a:t>Standard decision-tree-based ensemble method for classification.</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b="1" lang="en" sz="1100">
                          <a:latin typeface="Times New Roman"/>
                          <a:ea typeface="Times New Roman"/>
                          <a:cs typeface="Times New Roman"/>
                          <a:sym typeface="Times New Roman"/>
                        </a:rPr>
                        <a:t>Neural Net (nnet)</a:t>
                      </a:r>
                      <a:r>
                        <a:rPr lang="en" sz="1100">
                          <a:latin typeface="Times New Roman"/>
                          <a:ea typeface="Times New Roman"/>
                          <a:cs typeface="Times New Roman"/>
                          <a:sym typeface="Times New Roman"/>
                        </a:rPr>
                        <a:t>A feed-forward artificial neural network using the perceptron architecture and backpropagation.</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000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9" name="Shape 639"/>
        <p:cNvGrpSpPr/>
        <p:nvPr/>
      </p:nvGrpSpPr>
      <p:grpSpPr>
        <a:xfrm>
          <a:off x="0" y="0"/>
          <a:ext cx="0" cy="0"/>
          <a:chOff x="0" y="0"/>
          <a:chExt cx="0" cy="0"/>
        </a:xfrm>
      </p:grpSpPr>
      <p:graphicFrame>
        <p:nvGraphicFramePr>
          <p:cNvPr id="640" name="Google Shape;640;p76"/>
          <p:cNvGraphicFramePr/>
          <p:nvPr/>
        </p:nvGraphicFramePr>
        <p:xfrm>
          <a:off x="279541" y="339683"/>
          <a:ext cx="3000000" cy="3000000"/>
        </p:xfrm>
        <a:graphic>
          <a:graphicData uri="http://schemas.openxmlformats.org/drawingml/2006/table">
            <a:tbl>
              <a:tblPr bandRow="1" firstRow="1">
                <a:noFill/>
                <a:tableStyleId>{FDC0CCB6-18C2-4803-AE9A-3969E314928D}</a:tableStyleId>
              </a:tblPr>
              <a:tblGrid>
                <a:gridCol w="1565300"/>
                <a:gridCol w="1221000"/>
                <a:gridCol w="593350"/>
                <a:gridCol w="1489950"/>
                <a:gridCol w="1884500"/>
                <a:gridCol w="1938600"/>
              </a:tblGrid>
              <a:tr h="579825">
                <a:tc>
                  <a:txBody>
                    <a:bodyPr/>
                    <a:lstStyle/>
                    <a:p>
                      <a:pPr indent="0" lvl="0" marL="63500" marR="330200" rtl="0" algn="l">
                        <a:lnSpc>
                          <a:spcPct val="100000"/>
                        </a:lnSpc>
                        <a:spcBef>
                          <a:spcPts val="0"/>
                        </a:spcBef>
                        <a:spcAft>
                          <a:spcPts val="0"/>
                        </a:spcAft>
                        <a:buNone/>
                      </a:pPr>
                      <a:r>
                        <a:rPr b="1" lang="en" sz="1100" u="none" cap="none" strike="noStrike">
                          <a:solidFill>
                            <a:srgbClr val="FFFFFF"/>
                          </a:solidFill>
                          <a:latin typeface="Times New Roman"/>
                          <a:ea typeface="Times New Roman"/>
                          <a:cs typeface="Times New Roman"/>
                          <a:sym typeface="Times New Roman"/>
                        </a:rPr>
                        <a:t>Title of Paper, Authors</a:t>
                      </a:r>
                      <a:endParaRPr sz="11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469900" rtl="0" algn="l">
                        <a:lnSpc>
                          <a:spcPct val="100000"/>
                        </a:lnSpc>
                        <a:spcBef>
                          <a:spcPts val="0"/>
                        </a:spcBef>
                        <a:spcAft>
                          <a:spcPts val="0"/>
                        </a:spcAft>
                        <a:buNone/>
                      </a:pPr>
                      <a:r>
                        <a:rPr b="1" lang="en" sz="1100" u="none" cap="none" strike="noStrike">
                          <a:solidFill>
                            <a:srgbClr val="FFFFFF"/>
                          </a:solidFill>
                          <a:latin typeface="Times New Roman"/>
                          <a:ea typeface="Times New Roman"/>
                          <a:cs typeface="Times New Roman"/>
                          <a:sym typeface="Times New Roman"/>
                        </a:rPr>
                        <a:t>Journal / Conferenc</a:t>
                      </a:r>
                      <a:r>
                        <a:rPr b="1" lang="en" sz="1100">
                          <a:solidFill>
                            <a:srgbClr val="FFFFFF"/>
                          </a:solidFill>
                          <a:latin typeface="Times New Roman"/>
                          <a:ea typeface="Times New Roman"/>
                          <a:cs typeface="Times New Roman"/>
                          <a:sym typeface="Times New Roman"/>
                        </a:rPr>
                        <a:t>e</a:t>
                      </a:r>
                      <a:endParaRPr sz="11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1100" u="none" cap="none" strike="noStrike">
                          <a:solidFill>
                            <a:srgbClr val="FFFFFF"/>
                          </a:solidFill>
                          <a:latin typeface="Times New Roman"/>
                          <a:ea typeface="Times New Roman"/>
                          <a:cs typeface="Times New Roman"/>
                          <a:sym typeface="Times New Roman"/>
                        </a:rPr>
                        <a:t>Year</a:t>
                      </a:r>
                      <a:endParaRPr sz="11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76200" rtl="0" algn="l">
                        <a:lnSpc>
                          <a:spcPct val="100000"/>
                        </a:lnSpc>
                        <a:spcBef>
                          <a:spcPts val="0"/>
                        </a:spcBef>
                        <a:spcAft>
                          <a:spcPts val="0"/>
                        </a:spcAft>
                        <a:buNone/>
                      </a:pPr>
                      <a:r>
                        <a:rPr b="1" lang="en" sz="1100" u="none" cap="none" strike="noStrike">
                          <a:solidFill>
                            <a:srgbClr val="FFFFFF"/>
                          </a:solidFill>
                          <a:latin typeface="Times New Roman"/>
                          <a:ea typeface="Times New Roman"/>
                          <a:cs typeface="Times New Roman"/>
                          <a:sym typeface="Times New Roman"/>
                        </a:rPr>
                        <a:t>Technologies / Algorithms Used</a:t>
                      </a:r>
                      <a:endParaRPr sz="11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1100" u="none" cap="none" strike="noStrike">
                          <a:solidFill>
                            <a:srgbClr val="FFFFFF"/>
                          </a:solidFill>
                          <a:latin typeface="Times New Roman"/>
                          <a:ea typeface="Times New Roman"/>
                          <a:cs typeface="Times New Roman"/>
                          <a:sym typeface="Times New Roman"/>
                        </a:rPr>
                        <a:t>Advantages / Features</a:t>
                      </a:r>
                      <a:endParaRPr sz="11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1100" u="none" cap="none" strike="noStrike">
                          <a:solidFill>
                            <a:srgbClr val="FFFFFF"/>
                          </a:solidFill>
                          <a:latin typeface="Times New Roman"/>
                          <a:ea typeface="Times New Roman"/>
                          <a:cs typeface="Times New Roman"/>
                          <a:sym typeface="Times New Roman"/>
                        </a:rPr>
                        <a:t>Limitations</a:t>
                      </a:r>
                      <a:endParaRPr sz="11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r>
              <a:tr h="2067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63500" marR="0" rtl="0" algn="l">
                        <a:lnSpc>
                          <a:spcPct val="117916"/>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rowSpan="16">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c rowSpan="16">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r>
              <a:tr h="216100">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Clr>
                          <a:schemeClr val="dk1"/>
                        </a:buClr>
                        <a:buSzPts val="1100"/>
                        <a:buFont typeface="Arial"/>
                        <a:buNone/>
                      </a:pPr>
                      <a:r>
                        <a:rPr lang="en" sz="1300">
                          <a:latin typeface="Times New Roman"/>
                          <a:ea typeface="Times New Roman"/>
                          <a:cs typeface="Times New Roman"/>
                          <a:sym typeface="Times New Roman"/>
                        </a:rPr>
                        <a:t>    2024</a:t>
                      </a:r>
                      <a:endParaRPr sz="13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rPr lang="en"/>
                        <a:t>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1872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82275">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067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r>
            </a:tbl>
          </a:graphicData>
        </a:graphic>
      </p:graphicFrame>
      <p:sp>
        <p:nvSpPr>
          <p:cNvPr id="641" name="Google Shape;641;p76"/>
          <p:cNvSpPr txBox="1"/>
          <p:nvPr/>
        </p:nvSpPr>
        <p:spPr>
          <a:xfrm>
            <a:off x="395600" y="1126200"/>
            <a:ext cx="1313400" cy="28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Machine  Learning based  Forest  Fire  Prediction:  A  Comparative A</a:t>
            </a:r>
            <a:r>
              <a:rPr b="1" lang="en" sz="1300">
                <a:solidFill>
                  <a:schemeClr val="dk1"/>
                </a:solidFill>
                <a:latin typeface="Times New Roman"/>
                <a:ea typeface="Times New Roman"/>
                <a:cs typeface="Times New Roman"/>
                <a:sym typeface="Times New Roman"/>
              </a:rPr>
              <a:t>pproach</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Rohini Patila, Janhvi Pawara, KamalShahb, Disha Shettya, Aparna Ajitha, Sakshi Jadhava</a:t>
            </a:r>
            <a:endParaRPr b="1" sz="1300">
              <a:latin typeface="Times New Roman"/>
              <a:ea typeface="Times New Roman"/>
              <a:cs typeface="Times New Roman"/>
              <a:sym typeface="Times New Roman"/>
            </a:endParaRPr>
          </a:p>
        </p:txBody>
      </p:sp>
      <p:sp>
        <p:nvSpPr>
          <p:cNvPr id="642" name="Google Shape;642;p76"/>
          <p:cNvSpPr txBox="1"/>
          <p:nvPr/>
        </p:nvSpPr>
        <p:spPr>
          <a:xfrm>
            <a:off x="3703975" y="1134025"/>
            <a:ext cx="14451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chemeClr val="dk1"/>
                </a:solidFill>
                <a:latin typeface="Times New Roman"/>
                <a:ea typeface="Times New Roman"/>
                <a:cs typeface="Times New Roman"/>
                <a:sym typeface="Times New Roman"/>
              </a:rPr>
              <a:t>Logistic Regression,</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300">
                <a:solidFill>
                  <a:schemeClr val="dk1"/>
                </a:solidFill>
                <a:latin typeface="Times New Roman"/>
                <a:ea typeface="Times New Roman"/>
                <a:cs typeface="Times New Roman"/>
                <a:sym typeface="Times New Roman"/>
              </a:rPr>
              <a:t>Random Forest,</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300">
                <a:solidFill>
                  <a:schemeClr val="dk1"/>
                </a:solidFill>
                <a:latin typeface="Times New Roman"/>
                <a:ea typeface="Times New Roman"/>
                <a:cs typeface="Times New Roman"/>
                <a:sym typeface="Times New Roman"/>
              </a:rPr>
              <a:t>Support Vector Classifier,</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300">
                <a:solidFill>
                  <a:schemeClr val="dk1"/>
                </a:solidFill>
                <a:latin typeface="Times New Roman"/>
                <a:ea typeface="Times New Roman"/>
                <a:cs typeface="Times New Roman"/>
                <a:sym typeface="Times New Roman"/>
              </a:rPr>
              <a:t>Decision Tree,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300">
                <a:solidFill>
                  <a:schemeClr val="dk1"/>
                </a:solidFill>
                <a:latin typeface="Times New Roman"/>
                <a:ea typeface="Times New Roman"/>
                <a:cs typeface="Times New Roman"/>
                <a:sym typeface="Times New Roman"/>
              </a:rPr>
              <a:t>K Nearest Neighbors</a:t>
            </a:r>
            <a:endParaRPr sz="1300">
              <a:latin typeface="Times New Roman"/>
              <a:ea typeface="Times New Roman"/>
              <a:cs typeface="Times New Roman"/>
              <a:sym typeface="Times New Roman"/>
            </a:endParaRPr>
          </a:p>
        </p:txBody>
      </p:sp>
      <p:sp>
        <p:nvSpPr>
          <p:cNvPr id="643" name="Google Shape;643;p76"/>
          <p:cNvSpPr txBox="1"/>
          <p:nvPr/>
        </p:nvSpPr>
        <p:spPr>
          <a:xfrm>
            <a:off x="7033650" y="1212450"/>
            <a:ext cx="1808700" cy="2704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Dataset-Specific Performance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Computational Demands</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Feature Dependence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p:txBody>
      </p:sp>
      <p:sp>
        <p:nvSpPr>
          <p:cNvPr id="644" name="Google Shape;644;p76"/>
          <p:cNvSpPr txBox="1"/>
          <p:nvPr/>
        </p:nvSpPr>
        <p:spPr>
          <a:xfrm>
            <a:off x="5087800" y="1178950"/>
            <a:ext cx="1945800" cy="2372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Comprehensive Model Evaluation</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Incorporation of Optimization Techniques</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Use of Real-World Data</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
        <p:nvSpPr>
          <p:cNvPr id="645" name="Google Shape;645;p76"/>
          <p:cNvSpPr txBox="1"/>
          <p:nvPr/>
        </p:nvSpPr>
        <p:spPr>
          <a:xfrm>
            <a:off x="1806375" y="1092625"/>
            <a:ext cx="1313400" cy="266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"International Research Journal of Multidisciplinary Technovation" (IRJMT)</a:t>
            </a:r>
            <a:endParaRPr sz="12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56000"/>
              </a:lnSpc>
              <a:spcBef>
                <a:spcPts val="0"/>
              </a:spcBef>
              <a:spcAft>
                <a:spcPts val="0"/>
              </a:spcAft>
              <a:buClr>
                <a:schemeClr val="dk1"/>
              </a:buClr>
              <a:buSzPts val="1100"/>
              <a:buFont typeface="Arial"/>
              <a:buNone/>
            </a:pP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Volume 6, Issue 1</a:t>
            </a:r>
            <a:endParaRPr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endParaRPr>
          </a:p>
          <a:p>
            <a:pPr indent="0" lvl="0" marL="0" rtl="0" algn="just">
              <a:spcBef>
                <a:spcPts val="60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9" name="Shape 649"/>
        <p:cNvGrpSpPr/>
        <p:nvPr/>
      </p:nvGrpSpPr>
      <p:grpSpPr>
        <a:xfrm>
          <a:off x="0" y="0"/>
          <a:ext cx="0" cy="0"/>
          <a:chOff x="0" y="0"/>
          <a:chExt cx="0" cy="0"/>
        </a:xfrm>
      </p:grpSpPr>
      <p:graphicFrame>
        <p:nvGraphicFramePr>
          <p:cNvPr id="650" name="Google Shape;650;p77"/>
          <p:cNvGraphicFramePr/>
          <p:nvPr/>
        </p:nvGraphicFramePr>
        <p:xfrm>
          <a:off x="229966" y="160733"/>
          <a:ext cx="3000000" cy="3000000"/>
        </p:xfrm>
        <a:graphic>
          <a:graphicData uri="http://schemas.openxmlformats.org/drawingml/2006/table">
            <a:tbl>
              <a:tblPr bandRow="1" firstRow="1">
                <a:noFill/>
                <a:tableStyleId>{FDC0CCB6-18C2-4803-AE9A-3969E314928D}</a:tableStyleId>
              </a:tblPr>
              <a:tblGrid>
                <a:gridCol w="1565300"/>
                <a:gridCol w="1220450"/>
                <a:gridCol w="593900"/>
                <a:gridCol w="1489950"/>
                <a:gridCol w="1884500"/>
                <a:gridCol w="1653150"/>
              </a:tblGrid>
              <a:tr h="246625">
                <a:tc>
                  <a:txBody>
                    <a:bodyPr/>
                    <a:lstStyle/>
                    <a:p>
                      <a:pPr indent="0" lvl="0" marL="63500" marR="3302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Title of Paper, Authors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4699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Journal / Conferenc</a:t>
                      </a:r>
                      <a:r>
                        <a:rPr b="1" lang="en" sz="900">
                          <a:solidFill>
                            <a:srgbClr val="FFFFFF"/>
                          </a:solidFill>
                          <a:latin typeface="Times New Roman"/>
                          <a:ea typeface="Times New Roman"/>
                          <a:cs typeface="Times New Roman"/>
                          <a:sym typeface="Times New Roman"/>
                        </a:rPr>
                        <a:t>e</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Year</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7620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Technologies / Algorithms Used</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Advantages / Features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c>
                  <a:txBody>
                    <a:bodyPr/>
                    <a:lstStyle/>
                    <a:p>
                      <a:pPr indent="0" lvl="0" marL="63500" marR="0" rtl="0" algn="l">
                        <a:lnSpc>
                          <a:spcPct val="100000"/>
                        </a:lnSpc>
                        <a:spcBef>
                          <a:spcPts val="0"/>
                        </a:spcBef>
                        <a:spcAft>
                          <a:spcPts val="0"/>
                        </a:spcAft>
                        <a:buNone/>
                      </a:pPr>
                      <a:r>
                        <a:rPr b="1" lang="en" sz="900" u="none" cap="none" strike="noStrike">
                          <a:solidFill>
                            <a:srgbClr val="FFFFFF"/>
                          </a:solidFill>
                          <a:latin typeface="Times New Roman"/>
                          <a:ea typeface="Times New Roman"/>
                          <a:cs typeface="Times New Roman"/>
                          <a:sym typeface="Times New Roman"/>
                        </a:rPr>
                        <a:t>Limitations</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BADE4"/>
                    </a:solidFill>
                  </a:tcPr>
                </a:tc>
              </a:tr>
              <a:tr h="1668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63500" marR="0" rtl="0" algn="l">
                        <a:lnSpc>
                          <a:spcPct val="117916"/>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CBE1F4"/>
                    </a:solidFill>
                  </a:tcPr>
                </a:tc>
                <a:tc rowSpan="6">
                  <a:txBody>
                    <a:bodyPr/>
                    <a:lstStyle/>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Hazard Mapping</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Kernel Density Estimation (KDE)</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Focus on Human and Environmental Factors</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High Predictive Accuracy</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Comparative Model Evaluation</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Fire prevention and Economic impact</a:t>
                      </a:r>
                      <a:endParaRPr sz="13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c rowSpan="6">
                  <a:txBody>
                    <a:bodyPr/>
                    <a:lstStyle/>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Lack of Long-Term Fire Data</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Lack of Temporal Dynamics</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Challenges with Certain Models</a:t>
                      </a:r>
                      <a:endParaRPr sz="13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E1F4"/>
                    </a:solidFill>
                  </a:tcPr>
                </a:tc>
              </a:tr>
              <a:tr h="147100">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24452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Forest Fire Prediction: A Spatial Machine Learning</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Approach</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lnSpc>
                          <a:spcPct val="115000"/>
                        </a:lnSpc>
                        <a:spcBef>
                          <a:spcPts val="1200"/>
                        </a:spcBef>
                        <a:spcAft>
                          <a:spcPts val="0"/>
                        </a:spcAft>
                        <a:buClr>
                          <a:schemeClr val="dk1"/>
                        </a:buClr>
                        <a:buSzPts val="1100"/>
                        <a:buFont typeface="Arial"/>
                        <a:buNone/>
                      </a:pPr>
                      <a:r>
                        <a:rPr lang="en" sz="1300">
                          <a:latin typeface="Times New Roman"/>
                          <a:ea typeface="Times New Roman"/>
                          <a:cs typeface="Times New Roman"/>
                          <a:sym typeface="Times New Roman"/>
                        </a:rPr>
                        <a:t>The authors are:</a:t>
                      </a:r>
                      <a:endParaRPr sz="1300">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Font typeface="Times New Roman"/>
                        <a:buChar char="●"/>
                      </a:pPr>
                      <a:r>
                        <a:rPr lang="en" sz="1300">
                          <a:latin typeface="Times New Roman"/>
                          <a:ea typeface="Times New Roman"/>
                          <a:cs typeface="Times New Roman"/>
                          <a:sym typeface="Times New Roman"/>
                        </a:rPr>
                        <a:t>Sanjeev Sharma</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latin typeface="Times New Roman"/>
                          <a:ea typeface="Times New Roman"/>
                          <a:cs typeface="Times New Roman"/>
                          <a:sym typeface="Times New Roman"/>
                        </a:rPr>
                        <a:t>Puskar Khanal</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b="1"/>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lnSpc>
                          <a:spcPct val="115000"/>
                        </a:lnSpc>
                        <a:spcBef>
                          <a:spcPts val="1200"/>
                        </a:spcBef>
                        <a:spcAft>
                          <a:spcPts val="0"/>
                        </a:spcAft>
                        <a:buClr>
                          <a:schemeClr val="dk1"/>
                        </a:buClr>
                        <a:buSzPts val="1100"/>
                        <a:buFont typeface="Arial"/>
                        <a:buNone/>
                      </a:pPr>
                      <a:r>
                        <a:rPr lang="en" sz="1300">
                          <a:latin typeface="Times New Roman"/>
                          <a:ea typeface="Times New Roman"/>
                          <a:cs typeface="Times New Roman"/>
                          <a:sym typeface="Times New Roman"/>
                        </a:rPr>
                        <a:t>The paper was published in the journal </a:t>
                      </a:r>
                      <a:r>
                        <a:rPr b="1" lang="en" sz="1300">
                          <a:latin typeface="Times New Roman"/>
                          <a:ea typeface="Times New Roman"/>
                          <a:cs typeface="Times New Roman"/>
                          <a:sym typeface="Times New Roman"/>
                        </a:rPr>
                        <a:t>Fire</a:t>
                      </a:r>
                      <a:r>
                        <a:rPr lang="en" sz="1300">
                          <a:latin typeface="Times New Roman"/>
                          <a:ea typeface="Times New Roman"/>
                          <a:cs typeface="Times New Roman"/>
                          <a:sym typeface="Times New Roman"/>
                        </a:rPr>
                        <a:t>, Volume 7, Issue 6, in 2024.</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rPr lang="en" sz="1300">
                          <a:latin typeface="Times New Roman"/>
                          <a:ea typeface="Times New Roman"/>
                          <a:cs typeface="Times New Roman"/>
                          <a:sym typeface="Times New Roman"/>
                        </a:rPr>
                        <a:t>2024</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Decision Tree (DT)</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Random Forest (RF)</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Python 3.11</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Google Earth Engine</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Correlation Coefficient Analysis</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Kernal Density Estimation</a:t>
                      </a:r>
                      <a:endParaRPr sz="1300">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76500">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47100">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76500">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a:txBody>
                    <a:bodyPr/>
                    <a:lstStyle/>
                    <a:p>
                      <a:pPr indent="0" lvl="0" marL="0" rtl="0" algn="l">
                        <a:spcBef>
                          <a:spcPts val="0"/>
                        </a:spcBef>
                        <a:spcAft>
                          <a:spcPts val="0"/>
                        </a:spcAft>
                        <a:buNone/>
                      </a:pPr>
                      <a:r>
                        <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CBE1F4"/>
                    </a:solidFill>
                  </a:tcPr>
                </a:tc>
                <a:tc vMerge="1"/>
                <a:tc vMerge="1"/>
              </a:tr>
              <a:tr h="196200">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rtl="0" algn="l">
                        <a:spcBef>
                          <a:spcPts val="0"/>
                        </a:spcBef>
                        <a:spcAft>
                          <a:spcPts val="0"/>
                        </a:spcAft>
                        <a:buNone/>
                      </a:pPr>
                      <a:r>
                        <a:t/>
                      </a:r>
                      <a:endParaRPr/>
                    </a:p>
                  </a:txBody>
                  <a:tcPr marT="23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